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678" r:id="rId5"/>
    <p:sldMasterId id="2147483688" r:id="rId6"/>
    <p:sldMasterId id="2147483668" r:id="rId7"/>
    <p:sldMasterId id="2147483658" r:id="rId8"/>
    <p:sldMasterId id="2147483731" r:id="rId9"/>
    <p:sldMasterId id="2147483748" r:id="rId10"/>
    <p:sldMasterId id="2147483763" r:id="rId11"/>
    <p:sldMasterId id="2147483778" r:id="rId12"/>
  </p:sldMasterIdLst>
  <p:notesMasterIdLst>
    <p:notesMasterId r:id="rId24"/>
  </p:notesMasterIdLst>
  <p:handoutMasterIdLst>
    <p:handoutMasterId r:id="rId25"/>
  </p:handoutMasterIdLst>
  <p:sldIdLst>
    <p:sldId id="258" r:id="rId13"/>
    <p:sldId id="266" r:id="rId14"/>
    <p:sldId id="814" r:id="rId15"/>
    <p:sldId id="813" r:id="rId16"/>
    <p:sldId id="815" r:id="rId17"/>
    <p:sldId id="816" r:id="rId18"/>
    <p:sldId id="817" r:id="rId19"/>
    <p:sldId id="818" r:id="rId20"/>
    <p:sldId id="812" r:id="rId21"/>
    <p:sldId id="262" r:id="rId22"/>
    <p:sldId id="27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p15:clr>
            <a:srgbClr val="A4A3A4"/>
          </p15:clr>
        </p15:guide>
        <p15:guide id="2" orient="horz" pos="4224">
          <p15:clr>
            <a:srgbClr val="A4A3A4"/>
          </p15:clr>
        </p15:guide>
        <p15:guide id="3" orient="horz" pos="144">
          <p15:clr>
            <a:srgbClr val="A4A3A4"/>
          </p15:clr>
        </p15:guide>
        <p15:guide id="4" orient="horz" pos="1008">
          <p15:clr>
            <a:srgbClr val="A4A3A4"/>
          </p15:clr>
        </p15:guide>
        <p15:guide id="5" pos="2880">
          <p15:clr>
            <a:srgbClr val="A4A3A4"/>
          </p15:clr>
        </p15:guide>
        <p15:guide id="6" pos="5184">
          <p15:clr>
            <a:srgbClr val="A4A3A4"/>
          </p15:clr>
        </p15:guide>
        <p15:guide id="7" pos="28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ry, Marissa N" initials="BMN" lastIdx="6" clrIdx="0">
    <p:extLst>
      <p:ext uri="{19B8F6BF-5375-455C-9EA6-DF929625EA0E}">
        <p15:presenceInfo xmlns:p15="http://schemas.microsoft.com/office/powerpoint/2012/main" userId="S-1-5-21-2966119792-2635991036-4117835597-600164" providerId="AD"/>
      </p:ext>
    </p:extLst>
  </p:cmAuthor>
  <p:cmAuthor id="2" name="Diasio, Lucy" initials="DL" lastIdx="7" clrIdx="1">
    <p:extLst>
      <p:ext uri="{19B8F6BF-5375-455C-9EA6-DF929625EA0E}">
        <p15:presenceInfo xmlns:p15="http://schemas.microsoft.com/office/powerpoint/2012/main" userId="S-1-5-21-2966119792-2635991036-4117835597-1990741" providerId="AD"/>
      </p:ext>
    </p:extLst>
  </p:cmAuthor>
  <p:cmAuthor id="3" name="Hanselmann, Mary 'Nina' N" initials="HM'N" lastIdx="10" clrIdx="2">
    <p:extLst>
      <p:ext uri="{19B8F6BF-5375-455C-9EA6-DF929625EA0E}">
        <p15:presenceInfo xmlns:p15="http://schemas.microsoft.com/office/powerpoint/2012/main" userId="S-1-5-21-2966119792-2635991036-4117835597-1454615" providerId="AD"/>
      </p:ext>
    </p:extLst>
  </p:cmAuthor>
  <p:cmAuthor id="4" name="Lux, Mary A" initials="LMA" lastIdx="3" clrIdx="3">
    <p:extLst>
      <p:ext uri="{19B8F6BF-5375-455C-9EA6-DF929625EA0E}">
        <p15:presenceInfo xmlns:p15="http://schemas.microsoft.com/office/powerpoint/2012/main" userId="S-1-5-21-2966119792-2635991036-4117835597-391106" providerId="AD"/>
      </p:ext>
    </p:extLst>
  </p:cmAuthor>
  <p:cmAuthor id="5" name="Walson, Tyler" initials="WT" lastIdx="4" clrIdx="4">
    <p:extLst>
      <p:ext uri="{19B8F6BF-5375-455C-9EA6-DF929625EA0E}">
        <p15:presenceInfo xmlns:p15="http://schemas.microsoft.com/office/powerpoint/2012/main" userId="S-1-5-21-3658192440-30317153-1076680108-36059" providerId="AD"/>
      </p:ext>
    </p:extLst>
  </p:cmAuthor>
  <p:cmAuthor id="6" name="Marissa Berry" initials="MB" lastIdx="7" clrIdx="5">
    <p:extLst>
      <p:ext uri="{19B8F6BF-5375-455C-9EA6-DF929625EA0E}">
        <p15:presenceInfo xmlns:p15="http://schemas.microsoft.com/office/powerpoint/2012/main" userId="S::marissa.berry@usbank.com::b6357fc8-d1df-428d-8aa0-3e0aad46d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E"/>
    <a:srgbClr val="8F588A"/>
    <a:srgbClr val="ECE0EB"/>
    <a:srgbClr val="000000"/>
    <a:srgbClr val="DAC4D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36" autoAdjust="0"/>
    <p:restoredTop sz="93817" autoAdjust="0"/>
  </p:normalViewPr>
  <p:slideViewPr>
    <p:cSldViewPr showGuides="1">
      <p:cViewPr varScale="1">
        <p:scale>
          <a:sx n="80" d="100"/>
          <a:sy n="80" d="100"/>
        </p:scale>
        <p:origin x="600" y="44"/>
      </p:cViewPr>
      <p:guideLst>
        <p:guide orient="horz" pos="3888"/>
        <p:guide orient="horz" pos="4224"/>
        <p:guide orient="horz" pos="144"/>
        <p:guide orient="horz" pos="1008"/>
        <p:guide pos="2880"/>
        <p:guide pos="5184"/>
        <p:guide pos="288"/>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9CA479-2860-4D60-B59F-AEB37AC67F8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AFB4F4-6225-4F89-978B-6855DAE6786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EC66F4D-B839-4D36-A524-60558A13D048}" type="datetimeFigureOut">
              <a:rPr lang="en-US" smtClean="0"/>
              <a:t>6/11/2020</a:t>
            </a:fld>
            <a:endParaRPr lang="en-US"/>
          </a:p>
        </p:txBody>
      </p:sp>
      <p:sp>
        <p:nvSpPr>
          <p:cNvPr id="4" name="Footer Placeholder 3">
            <a:extLst>
              <a:ext uri="{FF2B5EF4-FFF2-40B4-BE49-F238E27FC236}">
                <a16:creationId xmlns:a16="http://schemas.microsoft.com/office/drawing/2014/main" id="{EA4EE961-FC34-48C1-B8D2-0C251EF8126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23357B-1520-4633-AD0B-DB54F1519F4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976E78D-A832-4D66-9CAC-B1AA8F82DFE8}" type="slidenum">
              <a:rPr lang="en-US" smtClean="0"/>
              <a:t>‹#›</a:t>
            </a:fld>
            <a:endParaRPr lang="en-US"/>
          </a:p>
        </p:txBody>
      </p:sp>
    </p:spTree>
    <p:extLst>
      <p:ext uri="{BB962C8B-B14F-4D97-AF65-F5344CB8AC3E}">
        <p14:creationId xmlns:p14="http://schemas.microsoft.com/office/powerpoint/2010/main" val="2969906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05853DF-2503-475A-8F4B-D9B67F2405D1}" type="datetimeFigureOut">
              <a:rPr lang="en-US" smtClean="0"/>
              <a:t>6/11/2020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EBFBF5B-FB0B-4668-991B-6A2BC1467D61}" type="slidenum">
              <a:rPr lang="en-US" smtClean="0"/>
              <a:t>‹#›</a:t>
            </a:fld>
            <a:endParaRPr lang="en-US"/>
          </a:p>
        </p:txBody>
      </p:sp>
    </p:spTree>
    <p:extLst>
      <p:ext uri="{BB962C8B-B14F-4D97-AF65-F5344CB8AC3E}">
        <p14:creationId xmlns:p14="http://schemas.microsoft.com/office/powerpoint/2010/main" val="181890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1900B-BC7B-413C-8380-7A1D80B12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84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FBF5B-FB0B-4668-991B-6A2BC1467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5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FBF5B-FB0B-4668-991B-6A2BC1467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57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28" name="Rectangle 27"/>
          <p:cNvSpPr/>
          <p:nvPr userDrawn="1"/>
        </p:nvSpPr>
        <p:spPr>
          <a:xfrm>
            <a:off x="0" y="0"/>
            <a:ext cx="9144000" cy="6172200"/>
          </a:xfrm>
          <a:prstGeom prst="rect">
            <a:avLst/>
          </a:prstGeom>
          <a:gradFill>
            <a:gsLst>
              <a:gs pos="0">
                <a:schemeClr val="accent1"/>
              </a:gs>
              <a:gs pos="100000">
                <a:schemeClr val="accent1"/>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bwMode="invGray">
          <a:xfrm>
            <a:off x="457200" y="914399"/>
            <a:ext cx="5669280" cy="2468880"/>
          </a:xfrm>
        </p:spPr>
        <p:txBody>
          <a:bodyPr anchor="b" anchorCtr="0">
            <a:normAutofit/>
          </a:bodyPr>
          <a:lstStyle>
            <a:lvl1pPr algn="l">
              <a:defRPr sz="3600" b="0" cap="none">
                <a:solidFill>
                  <a:schemeClr val="bg2"/>
                </a:solidFill>
              </a:defRPr>
            </a:lvl1pPr>
          </a:lstStyle>
          <a:p>
            <a:r>
              <a:rPr lang="en-US" dirty="0"/>
              <a:t>Click to edit master title style</a:t>
            </a:r>
          </a:p>
        </p:txBody>
      </p:sp>
      <p:sp>
        <p:nvSpPr>
          <p:cNvPr id="30" name="Text Placeholder 2"/>
          <p:cNvSpPr>
            <a:spLocks noGrp="1"/>
          </p:cNvSpPr>
          <p:nvPr>
            <p:ph type="body" idx="1"/>
          </p:nvPr>
        </p:nvSpPr>
        <p:spPr bwMode="grayWhite">
          <a:xfrm>
            <a:off x="457200" y="3566160"/>
            <a:ext cx="5669280" cy="1097280"/>
          </a:xfrm>
        </p:spPr>
        <p:txBody>
          <a:bodyPr anchor="t" anchorCtr="0"/>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1" name="Picture 3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55080"/>
            <a:ext cx="1143000" cy="285442"/>
          </a:xfrm>
          <a:prstGeom prst="rect">
            <a:avLst/>
          </a:prstGeom>
          <a:noFill/>
        </p:spPr>
      </p:pic>
      <p:sp>
        <p:nvSpPr>
          <p:cNvPr id="32" name="Text Placeholder 8"/>
          <p:cNvSpPr>
            <a:spLocks noGrp="1"/>
          </p:cNvSpPr>
          <p:nvPr>
            <p:ph type="body" sz="quarter" idx="10"/>
          </p:nvPr>
        </p:nvSpPr>
        <p:spPr bwMode="blackWhite">
          <a:xfrm>
            <a:off x="457200" y="5120640"/>
            <a:ext cx="5669280" cy="304800"/>
          </a:xfrm>
        </p:spPr>
        <p:txBody>
          <a:bodyPr/>
          <a:lstStyle>
            <a:lvl1pPr marL="9144" indent="0">
              <a:buNone/>
              <a:defRPr>
                <a:solidFill>
                  <a:schemeClr val="bg1"/>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33" name="Text Placeholder 8"/>
          <p:cNvSpPr>
            <a:spLocks noGrp="1"/>
          </p:cNvSpPr>
          <p:nvPr>
            <p:ph type="body" sz="quarter" idx="11"/>
          </p:nvPr>
        </p:nvSpPr>
        <p:spPr bwMode="blackWhite">
          <a:xfrm>
            <a:off x="457200" y="5486400"/>
            <a:ext cx="5669280" cy="304800"/>
          </a:xfrm>
        </p:spPr>
        <p:txBody>
          <a:bodyPr/>
          <a:lstStyle>
            <a:lvl1pPr marL="9144" indent="0">
              <a:buNone/>
              <a:defRPr sz="1600" i="1">
                <a:solidFill>
                  <a:schemeClr val="bg1"/>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grpSp>
        <p:nvGrpSpPr>
          <p:cNvPr id="34" name="Group 33"/>
          <p:cNvGrpSpPr/>
          <p:nvPr userDrawn="1"/>
        </p:nvGrpSpPr>
        <p:grpSpPr>
          <a:xfrm>
            <a:off x="6355081" y="0"/>
            <a:ext cx="2825572" cy="5701472"/>
            <a:chOff x="6355081" y="0"/>
            <a:chExt cx="2825572" cy="5701472"/>
          </a:xfrm>
        </p:grpSpPr>
        <p:sp>
          <p:nvSpPr>
            <p:cNvPr id="35"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6"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2" name="Footer Placeholder 6"/>
          <p:cNvSpPr txBox="1">
            <a:spLocks/>
          </p:cNvSpPr>
          <p:nvPr userDrawn="1"/>
        </p:nvSpPr>
        <p:spPr>
          <a:xfrm>
            <a:off x="2286000" y="6497365"/>
            <a:ext cx="64320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spc="60" baseline="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257885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118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254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17700"/>
            <a:ext cx="8229600" cy="4025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idx="10"/>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566683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52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916113"/>
            <a:ext cx="4041775"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93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16113"/>
            <a:ext cx="4041775"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951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0183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616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4648200" y="1371600"/>
            <a:ext cx="4038600" cy="4572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3730757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0"/>
          </p:nvPr>
        </p:nvSpPr>
        <p:spPr>
          <a:xfrm>
            <a:off x="457200" y="1371600"/>
            <a:ext cx="4038600" cy="4572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301909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grpSp>
        <p:nvGrpSpPr>
          <p:cNvPr id="18" name="Group 17"/>
          <p:cNvGrpSpPr/>
          <p:nvPr userDrawn="1"/>
        </p:nvGrpSpPr>
        <p:grpSpPr>
          <a:xfrm flipH="1">
            <a:off x="-45720" y="0"/>
            <a:ext cx="2825572" cy="5701472"/>
            <a:chOff x="6355081" y="0"/>
            <a:chExt cx="2825572" cy="5701472"/>
          </a:xfrm>
        </p:grpSpPr>
        <p:sp>
          <p:nvSpPr>
            <p:cNvPr id="19"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21" name="Rectangle 20"/>
          <p:cNvSpPr/>
          <p:nvPr userDrawn="1"/>
        </p:nvSpPr>
        <p:spPr>
          <a:xfrm>
            <a:off x="0" y="6172200"/>
            <a:ext cx="9144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55080"/>
            <a:ext cx="1143000" cy="285750"/>
          </a:xfrm>
          <a:prstGeom prst="rect">
            <a:avLst/>
          </a:prstGeom>
          <a:gradFill>
            <a:gsLst>
              <a:gs pos="0">
                <a:schemeClr val="accent1"/>
              </a:gs>
              <a:gs pos="100000">
                <a:schemeClr val="accent1"/>
              </a:gs>
            </a:gsLst>
            <a:lin ang="5400000" scaled="0"/>
          </a:gradFill>
        </p:spPr>
      </p:pic>
      <p:sp>
        <p:nvSpPr>
          <p:cNvPr id="23" name="Title 1"/>
          <p:cNvSpPr>
            <a:spLocks noGrp="1"/>
          </p:cNvSpPr>
          <p:nvPr>
            <p:ph type="title" hasCustomPrompt="1"/>
          </p:nvPr>
        </p:nvSpPr>
        <p:spPr>
          <a:xfrm>
            <a:off x="3017520" y="914399"/>
            <a:ext cx="5669280" cy="2468880"/>
          </a:xfrm>
        </p:spPr>
        <p:txBody>
          <a:bodyPr anchor="b" anchorCtr="0">
            <a:normAutofit/>
          </a:bodyPr>
          <a:lstStyle>
            <a:lvl1pPr algn="l">
              <a:defRPr sz="3600" b="0" cap="none">
                <a:solidFill>
                  <a:schemeClr val="tx1"/>
                </a:solidFill>
              </a:defRPr>
            </a:lvl1pPr>
          </a:lstStyle>
          <a:p>
            <a:r>
              <a:rPr lang="en-US" dirty="0"/>
              <a:t>Click to edit master title style</a:t>
            </a:r>
          </a:p>
        </p:txBody>
      </p:sp>
      <p:sp>
        <p:nvSpPr>
          <p:cNvPr id="24" name="Text Placeholder 2"/>
          <p:cNvSpPr>
            <a:spLocks noGrp="1"/>
          </p:cNvSpPr>
          <p:nvPr>
            <p:ph type="body" idx="1"/>
          </p:nvPr>
        </p:nvSpPr>
        <p:spPr>
          <a:xfrm>
            <a:off x="3017520" y="3566160"/>
            <a:ext cx="5669280" cy="109728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5" name="Text Placeholder 8"/>
          <p:cNvSpPr>
            <a:spLocks noGrp="1"/>
          </p:cNvSpPr>
          <p:nvPr>
            <p:ph type="body" sz="quarter" idx="10"/>
          </p:nvPr>
        </p:nvSpPr>
        <p:spPr>
          <a:xfrm>
            <a:off x="3017520" y="5120640"/>
            <a:ext cx="5669280" cy="304800"/>
          </a:xfrm>
        </p:spPr>
        <p:txBody>
          <a:bodyPr/>
          <a:lstStyle>
            <a:lvl1pPr marL="9144" indent="0">
              <a:buNone/>
              <a:defRPr>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26" name="Text Placeholder 8"/>
          <p:cNvSpPr>
            <a:spLocks noGrp="1"/>
          </p:cNvSpPr>
          <p:nvPr>
            <p:ph type="body" sz="quarter" idx="11"/>
          </p:nvPr>
        </p:nvSpPr>
        <p:spPr>
          <a:xfrm>
            <a:off x="3017520" y="5486400"/>
            <a:ext cx="5669280" cy="3048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1" name="Footer Placeholder 6"/>
          <p:cNvSpPr txBox="1">
            <a:spLocks/>
          </p:cNvSpPr>
          <p:nvPr userDrawn="1"/>
        </p:nvSpPr>
        <p:spPr>
          <a:xfrm>
            <a:off x="2286000" y="6497365"/>
            <a:ext cx="64320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spc="60" baseline="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195940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380744"/>
            <a:ext cx="4041648"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645152" y="1380744"/>
            <a:ext cx="4041648"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2"/>
          </p:nvPr>
        </p:nvSpPr>
        <p:spPr>
          <a:xfrm>
            <a:off x="457200" y="3124200"/>
            <a:ext cx="8229600" cy="2910840"/>
          </a:xfrm>
        </p:spPr>
        <p:txBody>
          <a:bodyPr/>
          <a:lstStyle>
            <a:lvl1pPr marL="9144" indent="0">
              <a:buFontTx/>
              <a:buNone/>
              <a:defRPr/>
            </a:lvl1pPr>
          </a:lstStyle>
          <a:p>
            <a:endParaRPr lang="en-US" dirty="0"/>
          </a:p>
        </p:txBody>
      </p:sp>
    </p:spTree>
    <p:extLst>
      <p:ext uri="{BB962C8B-B14F-4D97-AF65-F5344CB8AC3E}">
        <p14:creationId xmlns:p14="http://schemas.microsoft.com/office/powerpoint/2010/main" val="197402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916113"/>
            <a:ext cx="4041775"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446049" y="4049713"/>
            <a:ext cx="8240751"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8924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16113"/>
            <a:ext cx="4041775"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446049" y="4049713"/>
            <a:ext cx="8240751"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4123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82296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3646449"/>
            <a:ext cx="82296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706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16151"/>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4332249"/>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p:cNvSpPr>
            <a:spLocks noGrp="1"/>
          </p:cNvSpPr>
          <p:nvPr>
            <p:ph type="body" idx="12"/>
          </p:nvPr>
        </p:nvSpPr>
        <p:spPr>
          <a:xfrm>
            <a:off x="457200" y="3584691"/>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367483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pecialty Title/L content, R/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4648200" y="1371600"/>
            <a:ext cx="4038600" cy="4572000"/>
          </a:xfrm>
        </p:spPr>
        <p:txBody>
          <a:bodyPr/>
          <a:lstStyle>
            <a:lvl1pPr marL="9144" indent="0">
              <a:buFontTx/>
              <a:buNone/>
              <a:defRPr/>
            </a:lvl1pPr>
          </a:lstStyle>
          <a:p>
            <a:r>
              <a:rPr lang="en-US"/>
              <a:t>Click icon to add picture</a:t>
            </a:r>
          </a:p>
        </p:txBody>
      </p:sp>
      <p:sp>
        <p:nvSpPr>
          <p:cNvPr id="4" name="Content Placeholder 3"/>
          <p:cNvSpPr>
            <a:spLocks noGrp="1"/>
          </p:cNvSpPr>
          <p:nvPr>
            <p:ph sz="quarter" idx="11"/>
          </p:nvPr>
        </p:nvSpPr>
        <p:spPr>
          <a:xfrm>
            <a:off x="457200" y="1380744"/>
            <a:ext cx="4041648" cy="4562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43289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pecialty 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817649" y="1382750"/>
            <a:ext cx="5508702" cy="4560849"/>
          </a:xfrm>
        </p:spPr>
        <p:txBody>
          <a:bodyPr/>
          <a:lstStyle>
            <a:lvl1pPr marL="9144" indent="0">
              <a:buFontTx/>
              <a:buNone/>
              <a:defRPr/>
            </a:lvl1pPr>
            <a:lvl2pPr marL="320040" indent="0">
              <a:buFontTx/>
              <a:buNone/>
              <a:defRPr/>
            </a:lvl2pPr>
            <a:lvl3pPr marL="740664" indent="0">
              <a:buFontTx/>
              <a:buNone/>
              <a:defRPr/>
            </a:lvl3pPr>
            <a:lvl4pPr marL="1106424" indent="0">
              <a:buFontTx/>
              <a:buNone/>
              <a:defRPr/>
            </a:lvl4pPr>
            <a:lvl5pPr marL="1472184"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872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cialty Biography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Picture Placeholder 4"/>
          <p:cNvSpPr>
            <a:spLocks noGrp="1"/>
          </p:cNvSpPr>
          <p:nvPr>
            <p:ph type="pic" sz="quarter" idx="18"/>
          </p:nvPr>
        </p:nvSpPr>
        <p:spPr>
          <a:xfrm>
            <a:off x="457199" y="1371600"/>
            <a:ext cx="1106424" cy="1088136"/>
          </a:xfrm>
        </p:spPr>
        <p:txBody>
          <a:bodyPr/>
          <a:lstStyle>
            <a:lvl1pPr marL="9144" indent="0">
              <a:buFontTx/>
              <a:buNone/>
              <a:defRPr sz="1400"/>
            </a:lvl1pPr>
          </a:lstStyle>
          <a:p>
            <a:endParaRPr lang="en-US" dirty="0"/>
          </a:p>
        </p:txBody>
      </p:sp>
      <p:sp>
        <p:nvSpPr>
          <p:cNvPr id="14" name="Picture Placeholder 13"/>
          <p:cNvSpPr>
            <a:spLocks noGrp="1"/>
          </p:cNvSpPr>
          <p:nvPr>
            <p:ph type="pic" sz="quarter" idx="19"/>
          </p:nvPr>
        </p:nvSpPr>
        <p:spPr>
          <a:xfrm>
            <a:off x="457199" y="2565400"/>
            <a:ext cx="1106424" cy="1088136"/>
          </a:xfrm>
        </p:spPr>
        <p:txBody>
          <a:bodyPr/>
          <a:lstStyle>
            <a:lvl1pPr marL="9144" indent="0">
              <a:buFontTx/>
              <a:buNone/>
              <a:defRPr sz="1400"/>
            </a:lvl1pPr>
          </a:lstStyle>
          <a:p>
            <a:endParaRPr lang="en-US" dirty="0"/>
          </a:p>
        </p:txBody>
      </p:sp>
      <p:sp>
        <p:nvSpPr>
          <p:cNvPr id="16" name="Picture Placeholder 15"/>
          <p:cNvSpPr>
            <a:spLocks noGrp="1"/>
          </p:cNvSpPr>
          <p:nvPr>
            <p:ph type="pic" sz="quarter" idx="20"/>
          </p:nvPr>
        </p:nvSpPr>
        <p:spPr>
          <a:xfrm>
            <a:off x="457199" y="3759200"/>
            <a:ext cx="1106424" cy="1088136"/>
          </a:xfrm>
        </p:spPr>
        <p:txBody>
          <a:bodyPr/>
          <a:lstStyle>
            <a:lvl1pPr marL="9144" indent="0">
              <a:buFontTx/>
              <a:buNone/>
              <a:defRPr sz="1400"/>
            </a:lvl1pPr>
          </a:lstStyle>
          <a:p>
            <a:endParaRPr lang="en-US" dirty="0"/>
          </a:p>
        </p:txBody>
      </p:sp>
      <p:sp>
        <p:nvSpPr>
          <p:cNvPr id="18" name="Picture Placeholder 17"/>
          <p:cNvSpPr>
            <a:spLocks noGrp="1"/>
          </p:cNvSpPr>
          <p:nvPr>
            <p:ph type="pic" sz="quarter" idx="21"/>
          </p:nvPr>
        </p:nvSpPr>
        <p:spPr>
          <a:xfrm>
            <a:off x="457199" y="4953000"/>
            <a:ext cx="1106424" cy="1088136"/>
          </a:xfrm>
        </p:spPr>
        <p:txBody>
          <a:bodyPr/>
          <a:lstStyle>
            <a:lvl1pPr marL="9144" indent="0">
              <a:buFontTx/>
              <a:buNone/>
              <a:defRPr sz="1400"/>
            </a:lvl1pPr>
          </a:lstStyle>
          <a:p>
            <a:endParaRPr lang="en-US" dirty="0"/>
          </a:p>
        </p:txBody>
      </p:sp>
      <p:sp>
        <p:nvSpPr>
          <p:cNvPr id="20" name="Content Placeholder 19"/>
          <p:cNvSpPr>
            <a:spLocks noGrp="1"/>
          </p:cNvSpPr>
          <p:nvPr>
            <p:ph sz="quarter" idx="22"/>
          </p:nvPr>
        </p:nvSpPr>
        <p:spPr>
          <a:xfrm>
            <a:off x="1905000" y="2624328"/>
            <a:ext cx="6510528" cy="182880"/>
          </a:xfrm>
        </p:spPr>
        <p:txBody>
          <a:bodyPr lIns="0" tIns="0" rIns="0" bIns="45720" anchor="ctr"/>
          <a:lstStyle>
            <a:lvl1pPr marL="9144" indent="0">
              <a:spcAft>
                <a:spcPts val="0"/>
              </a:spcAft>
              <a:buFontTx/>
              <a:buNone/>
              <a:defRPr sz="1600" b="0">
                <a:solidFill>
                  <a:srgbClr val="0C2074"/>
                </a:solidFill>
              </a:defRPr>
            </a:lvl1pPr>
          </a:lstStyle>
          <a:p>
            <a:pPr lvl="0"/>
            <a:r>
              <a:rPr lang="en-US" dirty="0"/>
              <a:t>Click to edit Master text styles</a:t>
            </a:r>
          </a:p>
        </p:txBody>
      </p:sp>
      <p:sp>
        <p:nvSpPr>
          <p:cNvPr id="22" name="Text Placeholder 21"/>
          <p:cNvSpPr>
            <a:spLocks noGrp="1"/>
          </p:cNvSpPr>
          <p:nvPr>
            <p:ph type="body" sz="quarter" idx="23"/>
          </p:nvPr>
        </p:nvSpPr>
        <p:spPr>
          <a:xfrm>
            <a:off x="1905000" y="2825496"/>
            <a:ext cx="6510528" cy="832104"/>
          </a:xfrm>
        </p:spPr>
        <p:txBody>
          <a:bodyPr lIns="18288" tIns="0" rIns="0" bIns="0"/>
          <a:lstStyle>
            <a:lvl1pPr marL="9144" indent="0">
              <a:spcAft>
                <a:spcPts val="0"/>
              </a:spcAft>
              <a:buFontTx/>
              <a:buNone/>
              <a:defRPr sz="1400"/>
            </a:lvl1pPr>
          </a:lstStyle>
          <a:p>
            <a:pPr lvl="0"/>
            <a:r>
              <a:rPr lang="en-US" dirty="0"/>
              <a:t>Click to edit Master text styles</a:t>
            </a:r>
          </a:p>
        </p:txBody>
      </p:sp>
      <p:sp>
        <p:nvSpPr>
          <p:cNvPr id="24" name="Text Placeholder 23"/>
          <p:cNvSpPr>
            <a:spLocks noGrp="1"/>
          </p:cNvSpPr>
          <p:nvPr>
            <p:ph type="body" sz="quarter" idx="24"/>
          </p:nvPr>
        </p:nvSpPr>
        <p:spPr>
          <a:xfrm>
            <a:off x="1905000" y="3813048"/>
            <a:ext cx="6510528" cy="182880"/>
          </a:xfrm>
        </p:spPr>
        <p:txBody>
          <a:bodyPr lIns="0" tIns="0" rIns="0" bIns="45720" anchor="ctr" anchorCtr="0"/>
          <a:lstStyle>
            <a:lvl1pPr marL="9144" indent="0">
              <a:spcAft>
                <a:spcPts val="0"/>
              </a:spcAft>
              <a:buFontTx/>
              <a:buNone/>
              <a:defRPr sz="1600" b="0">
                <a:solidFill>
                  <a:srgbClr val="0C2074"/>
                </a:solidFill>
              </a:defRPr>
            </a:lvl1pPr>
          </a:lstStyle>
          <a:p>
            <a:pPr lvl="0"/>
            <a:r>
              <a:rPr lang="en-US" dirty="0"/>
              <a:t>Click to edit Master text styles</a:t>
            </a:r>
          </a:p>
        </p:txBody>
      </p:sp>
      <p:sp>
        <p:nvSpPr>
          <p:cNvPr id="26" name="Text Placeholder 25"/>
          <p:cNvSpPr>
            <a:spLocks noGrp="1"/>
          </p:cNvSpPr>
          <p:nvPr>
            <p:ph type="body" sz="quarter" idx="25"/>
          </p:nvPr>
        </p:nvSpPr>
        <p:spPr>
          <a:xfrm>
            <a:off x="1905000" y="4014216"/>
            <a:ext cx="6510528" cy="786384"/>
          </a:xfrm>
        </p:spPr>
        <p:txBody>
          <a:bodyPr lIns="18288" tIns="0" rIns="0" bIns="0"/>
          <a:lstStyle>
            <a:lvl1pPr marL="9144" indent="0">
              <a:spcAft>
                <a:spcPts val="0"/>
              </a:spcAft>
              <a:buFontTx/>
              <a:buNone/>
              <a:defRPr sz="1400"/>
            </a:lvl1pPr>
          </a:lstStyle>
          <a:p>
            <a:pPr lvl="0"/>
            <a:r>
              <a:rPr lang="en-US" dirty="0"/>
              <a:t>Click to edit Master text styles</a:t>
            </a:r>
          </a:p>
        </p:txBody>
      </p:sp>
      <p:sp>
        <p:nvSpPr>
          <p:cNvPr id="28" name="Text Placeholder 27"/>
          <p:cNvSpPr>
            <a:spLocks noGrp="1"/>
          </p:cNvSpPr>
          <p:nvPr>
            <p:ph type="body" sz="quarter" idx="26"/>
          </p:nvPr>
        </p:nvSpPr>
        <p:spPr>
          <a:xfrm>
            <a:off x="1905000" y="5010912"/>
            <a:ext cx="6510528" cy="182880"/>
          </a:xfrm>
        </p:spPr>
        <p:txBody>
          <a:bodyPr lIns="0" tIns="0" rIns="0" bIns="45720" anchor="ctr"/>
          <a:lstStyle>
            <a:lvl1pPr marL="9144" indent="0">
              <a:spcAft>
                <a:spcPts val="0"/>
              </a:spcAft>
              <a:buFontTx/>
              <a:buNone/>
              <a:defRPr sz="1600" b="0">
                <a:solidFill>
                  <a:srgbClr val="0C2074"/>
                </a:solidFill>
              </a:defRPr>
            </a:lvl1pPr>
          </a:lstStyle>
          <a:p>
            <a:pPr lvl="0"/>
            <a:r>
              <a:rPr lang="en-US" dirty="0"/>
              <a:t>Click to edit Master text styles</a:t>
            </a:r>
          </a:p>
        </p:txBody>
      </p:sp>
      <p:sp>
        <p:nvSpPr>
          <p:cNvPr id="30" name="Text Placeholder 29"/>
          <p:cNvSpPr>
            <a:spLocks noGrp="1"/>
          </p:cNvSpPr>
          <p:nvPr>
            <p:ph type="body" sz="quarter" idx="27"/>
          </p:nvPr>
        </p:nvSpPr>
        <p:spPr>
          <a:xfrm>
            <a:off x="1905000" y="5221224"/>
            <a:ext cx="6510528" cy="798576"/>
          </a:xfrm>
        </p:spPr>
        <p:txBody>
          <a:bodyPr lIns="18288" tIns="0" rIns="0" bIns="0"/>
          <a:lstStyle>
            <a:lvl1pPr marL="9144" indent="0">
              <a:spcAft>
                <a:spcPts val="0"/>
              </a:spcAft>
              <a:buFontTx/>
              <a:buNone/>
              <a:defRPr sz="1400"/>
            </a:lvl1pPr>
          </a:lstStyle>
          <a:p>
            <a:pPr lvl="0"/>
            <a:r>
              <a:rPr lang="en-US" dirty="0"/>
              <a:t>Click to edit Master text styles</a:t>
            </a:r>
          </a:p>
        </p:txBody>
      </p:sp>
      <p:sp>
        <p:nvSpPr>
          <p:cNvPr id="32" name="Text Placeholder 31"/>
          <p:cNvSpPr>
            <a:spLocks noGrp="1"/>
          </p:cNvSpPr>
          <p:nvPr>
            <p:ph type="body" sz="quarter" idx="28"/>
          </p:nvPr>
        </p:nvSpPr>
        <p:spPr>
          <a:xfrm>
            <a:off x="1901952" y="1426464"/>
            <a:ext cx="6510528" cy="182880"/>
          </a:xfrm>
        </p:spPr>
        <p:txBody>
          <a:bodyPr lIns="0" tIns="0" rIns="0" bIns="45720" anchor="ctr"/>
          <a:lstStyle>
            <a:lvl1pPr marL="9144" indent="0">
              <a:spcAft>
                <a:spcPts val="0"/>
              </a:spcAft>
              <a:buFontTx/>
              <a:buNone/>
              <a:defRPr sz="1600" b="0">
                <a:solidFill>
                  <a:srgbClr val="0C2074"/>
                </a:solidFill>
              </a:defRPr>
            </a:lvl1pPr>
            <a:lvl5pPr marL="1472184" indent="0">
              <a:buNone/>
              <a:defRPr/>
            </a:lvl5pPr>
          </a:lstStyle>
          <a:p>
            <a:pPr lvl="0"/>
            <a:r>
              <a:rPr lang="en-US" dirty="0"/>
              <a:t>Click to edit Master text styles</a:t>
            </a:r>
          </a:p>
        </p:txBody>
      </p:sp>
      <p:sp>
        <p:nvSpPr>
          <p:cNvPr id="34" name="Text Placeholder 33"/>
          <p:cNvSpPr>
            <a:spLocks noGrp="1"/>
          </p:cNvSpPr>
          <p:nvPr>
            <p:ph type="body" sz="quarter" idx="29"/>
          </p:nvPr>
        </p:nvSpPr>
        <p:spPr>
          <a:xfrm>
            <a:off x="1901952" y="1627632"/>
            <a:ext cx="6510528" cy="810768"/>
          </a:xfrm>
        </p:spPr>
        <p:txBody>
          <a:bodyPr lIns="18288" tIns="0" rIns="0" bIns="0"/>
          <a:lstStyle>
            <a:lvl1pPr marL="9144" indent="0">
              <a:spcAft>
                <a:spcPts val="100"/>
              </a:spcAft>
              <a:buFontTx/>
              <a:buNone/>
              <a:defRPr sz="1400"/>
            </a:lvl1pPr>
          </a:lstStyle>
          <a:p>
            <a:pPr lvl="0"/>
            <a:r>
              <a:rPr lang="en-US" dirty="0"/>
              <a:t>Click to edit Master text styles</a:t>
            </a:r>
          </a:p>
        </p:txBody>
      </p:sp>
    </p:spTree>
    <p:extLst>
      <p:ext uri="{BB962C8B-B14F-4D97-AF65-F5344CB8AC3E}">
        <p14:creationId xmlns:p14="http://schemas.microsoft.com/office/powerpoint/2010/main" val="2784401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pecialty Title/L content, R/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4648200" y="1371600"/>
            <a:ext cx="4038600" cy="4572000"/>
          </a:xfrm>
        </p:spPr>
        <p:txBody>
          <a:bodyPr/>
          <a:lstStyle>
            <a:lvl1pPr marL="9144" indent="0">
              <a:buFontTx/>
              <a:buNone/>
              <a:defRPr/>
            </a:lvl1pPr>
          </a:lstStyle>
          <a:p>
            <a:endParaRPr lang="en-US"/>
          </a:p>
        </p:txBody>
      </p:sp>
      <p:sp>
        <p:nvSpPr>
          <p:cNvPr id="4" name="Content Placeholder 3"/>
          <p:cNvSpPr>
            <a:spLocks noGrp="1"/>
          </p:cNvSpPr>
          <p:nvPr>
            <p:ph sz="quarter" idx="11"/>
          </p:nvPr>
        </p:nvSpPr>
        <p:spPr>
          <a:xfrm>
            <a:off x="457200" y="1380744"/>
            <a:ext cx="4041648" cy="4562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4814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ecialty Title/R content, L/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0"/>
          </p:nvPr>
        </p:nvSpPr>
        <p:spPr>
          <a:xfrm>
            <a:off x="457200" y="1371600"/>
            <a:ext cx="4038600" cy="4572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230345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photo">
    <p:spTree>
      <p:nvGrpSpPr>
        <p:cNvPr id="1" name=""/>
        <p:cNvGrpSpPr/>
        <p:nvPr/>
      </p:nvGrpSpPr>
      <p:grpSpPr>
        <a:xfrm>
          <a:off x="0" y="0"/>
          <a:ext cx="0" cy="0"/>
          <a:chOff x="0" y="0"/>
          <a:chExt cx="0" cy="0"/>
        </a:xfrm>
      </p:grpSpPr>
      <p:sp>
        <p:nvSpPr>
          <p:cNvPr id="10" name="Rectangle 9"/>
          <p:cNvSpPr/>
          <p:nvPr userDrawn="1"/>
        </p:nvSpPr>
        <p:spPr>
          <a:xfrm>
            <a:off x="0" y="6172200"/>
            <a:ext cx="9144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1400" y="6355080"/>
            <a:ext cx="1143000" cy="285750"/>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3962400" y="914399"/>
            <a:ext cx="4754880" cy="2468880"/>
          </a:xfrm>
        </p:spPr>
        <p:txBody>
          <a:bodyPr anchor="b" anchorCtr="0">
            <a:normAutofit/>
          </a:bodyPr>
          <a:lstStyle>
            <a:lvl1pPr algn="l">
              <a:defRPr sz="3600" b="0" cap="none">
                <a:solidFill>
                  <a:schemeClr val="tx1"/>
                </a:solidFill>
              </a:defRPr>
            </a:lvl1pPr>
          </a:lstStyle>
          <a:p>
            <a:r>
              <a:rPr lang="en-US" dirty="0"/>
              <a:t>Click to edit master title style</a:t>
            </a:r>
          </a:p>
        </p:txBody>
      </p:sp>
      <p:sp>
        <p:nvSpPr>
          <p:cNvPr id="9" name="Text Placeholder 2"/>
          <p:cNvSpPr>
            <a:spLocks noGrp="1"/>
          </p:cNvSpPr>
          <p:nvPr>
            <p:ph type="body" idx="1"/>
          </p:nvPr>
        </p:nvSpPr>
        <p:spPr>
          <a:xfrm>
            <a:off x="3962400" y="3566160"/>
            <a:ext cx="4754880" cy="109728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Picture Placeholder 2"/>
          <p:cNvSpPr>
            <a:spLocks noGrp="1"/>
          </p:cNvSpPr>
          <p:nvPr>
            <p:ph type="pic" sz="quarter" idx="10"/>
          </p:nvPr>
        </p:nvSpPr>
        <p:spPr>
          <a:xfrm>
            <a:off x="0" y="1182687"/>
            <a:ext cx="3554856" cy="5318125"/>
          </a:xfrm>
          <a:custGeom>
            <a:avLst/>
            <a:gdLst>
              <a:gd name="connsiteX0" fmla="*/ 0 w 3541208"/>
              <a:gd name="connsiteY0" fmla="*/ 0 h 5318125"/>
              <a:gd name="connsiteX1" fmla="*/ 3541208 w 3541208"/>
              <a:gd name="connsiteY1" fmla="*/ 0 h 5318125"/>
              <a:gd name="connsiteX2" fmla="*/ 3541208 w 3541208"/>
              <a:gd name="connsiteY2" fmla="*/ 0 h 5318125"/>
              <a:gd name="connsiteX3" fmla="*/ 3541208 w 3541208"/>
              <a:gd name="connsiteY3" fmla="*/ 5318125 h 5318125"/>
              <a:gd name="connsiteX4" fmla="*/ 0 w 3541208"/>
              <a:gd name="connsiteY4" fmla="*/ 5318125 h 5318125"/>
              <a:gd name="connsiteX5" fmla="*/ 0 w 3541208"/>
              <a:gd name="connsiteY5" fmla="*/ 0 h 5318125"/>
              <a:gd name="connsiteX0" fmla="*/ 0 w 3554856"/>
              <a:gd name="connsiteY0" fmla="*/ 0 h 5318125"/>
              <a:gd name="connsiteX1" fmla="*/ 3541208 w 3554856"/>
              <a:gd name="connsiteY1" fmla="*/ 0 h 5318125"/>
              <a:gd name="connsiteX2" fmla="*/ 3541208 w 3554856"/>
              <a:gd name="connsiteY2" fmla="*/ 0 h 5318125"/>
              <a:gd name="connsiteX3" fmla="*/ 3554856 w 3554856"/>
              <a:gd name="connsiteY3" fmla="*/ 4103475 h 5318125"/>
              <a:gd name="connsiteX4" fmla="*/ 0 w 3554856"/>
              <a:gd name="connsiteY4" fmla="*/ 5318125 h 5318125"/>
              <a:gd name="connsiteX5" fmla="*/ 0 w 3554856"/>
              <a:gd name="connsiteY5" fmla="*/ 0 h 53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856" h="5318125">
                <a:moveTo>
                  <a:pt x="0" y="0"/>
                </a:moveTo>
                <a:lnTo>
                  <a:pt x="3541208" y="0"/>
                </a:lnTo>
                <a:lnTo>
                  <a:pt x="3541208" y="0"/>
                </a:lnTo>
                <a:cubicBezTo>
                  <a:pt x="3545757" y="1367825"/>
                  <a:pt x="3550307" y="2735650"/>
                  <a:pt x="3554856" y="4103475"/>
                </a:cubicBezTo>
                <a:lnTo>
                  <a:pt x="0" y="5318125"/>
                </a:lnTo>
                <a:lnTo>
                  <a:pt x="0" y="0"/>
                </a:lnTo>
                <a:close/>
              </a:path>
            </a:pathLst>
          </a:custGeom>
        </p:spPr>
        <p:txBody>
          <a:bodyPr lIns="274320" tIns="731520" anchor="t" anchorCtr="0"/>
          <a:lstStyle>
            <a:lvl1pPr marL="9144" indent="0">
              <a:buNone/>
              <a:defRPr sz="2800">
                <a:solidFill>
                  <a:schemeClr val="tx2"/>
                </a:solidFill>
              </a:defRPr>
            </a:lvl1pPr>
          </a:lstStyle>
          <a:p>
            <a:r>
              <a:rPr lang="en-US"/>
              <a:t>Click icon to add picture</a:t>
            </a:r>
            <a:endParaRPr lang="en-US" dirty="0"/>
          </a:p>
        </p:txBody>
      </p:sp>
      <p:sp>
        <p:nvSpPr>
          <p:cNvPr id="14" name="Text Placeholder 8"/>
          <p:cNvSpPr>
            <a:spLocks noGrp="1"/>
          </p:cNvSpPr>
          <p:nvPr>
            <p:ph type="body" sz="quarter" idx="11"/>
          </p:nvPr>
        </p:nvSpPr>
        <p:spPr>
          <a:xfrm>
            <a:off x="3962400" y="5120640"/>
            <a:ext cx="4754880" cy="304800"/>
          </a:xfrm>
        </p:spPr>
        <p:txBody>
          <a:bodyPr/>
          <a:lstStyle>
            <a:lvl1pPr marL="9144" indent="0">
              <a:buNone/>
              <a:defRPr>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5" name="Text Placeholder 8"/>
          <p:cNvSpPr>
            <a:spLocks noGrp="1"/>
          </p:cNvSpPr>
          <p:nvPr>
            <p:ph type="body" sz="quarter" idx="12"/>
          </p:nvPr>
        </p:nvSpPr>
        <p:spPr>
          <a:xfrm>
            <a:off x="3962400" y="5486400"/>
            <a:ext cx="4754880" cy="3048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2" name="Footer Placeholder 6"/>
          <p:cNvSpPr txBox="1">
            <a:spLocks/>
          </p:cNvSpPr>
          <p:nvPr userDrawn="1"/>
        </p:nvSpPr>
        <p:spPr>
          <a:xfrm>
            <a:off x="457200" y="6497365"/>
            <a:ext cx="64320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b="0" spc="60" baseline="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3849938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ecialty biography">
    <p:spTree>
      <p:nvGrpSpPr>
        <p:cNvPr id="1" name=""/>
        <p:cNvGrpSpPr/>
        <p:nvPr/>
      </p:nvGrpSpPr>
      <p:grpSpPr>
        <a:xfrm>
          <a:off x="0" y="0"/>
          <a:ext cx="0" cy="0"/>
          <a:chOff x="0" y="0"/>
          <a:chExt cx="0" cy="0"/>
        </a:xfrm>
      </p:grpSpPr>
      <p:sp>
        <p:nvSpPr>
          <p:cNvPr id="2" name="Title 1"/>
          <p:cNvSpPr>
            <a:spLocks noGrp="1"/>
          </p:cNvSpPr>
          <p:nvPr>
            <p:ph type="title"/>
          </p:nvPr>
        </p:nvSpPr>
        <p:spPr>
          <a:xfrm>
            <a:off x="2743200" y="618172"/>
            <a:ext cx="5943600" cy="801688"/>
          </a:xfrm>
        </p:spPr>
        <p:txBody>
          <a:bodyPr>
            <a:normAutofit/>
          </a:bodyPr>
          <a:lstStyle>
            <a:lvl1pPr>
              <a:defRPr sz="2200"/>
            </a:lvl1pPr>
          </a:lstStyle>
          <a:p>
            <a:r>
              <a:rPr lang="en-US" dirty="0"/>
              <a:t>Click to edit Master title style</a:t>
            </a:r>
          </a:p>
        </p:txBody>
      </p:sp>
      <p:sp>
        <p:nvSpPr>
          <p:cNvPr id="3" name="Content Placeholder 2"/>
          <p:cNvSpPr>
            <a:spLocks noGrp="1"/>
          </p:cNvSpPr>
          <p:nvPr>
            <p:ph sz="half" idx="1"/>
          </p:nvPr>
        </p:nvSpPr>
        <p:spPr>
          <a:xfrm>
            <a:off x="2743200" y="1417852"/>
            <a:ext cx="5943600" cy="1828800"/>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457200" y="1022793"/>
            <a:ext cx="2209800" cy="2170112"/>
          </a:xfrm>
        </p:spPr>
        <p:txBody>
          <a:bodyPr/>
          <a:lstStyle>
            <a:lvl1pPr marL="9144" indent="0">
              <a:buFontTx/>
              <a:buNone/>
              <a:defRPr/>
            </a:lvl1pPr>
          </a:lstStyle>
          <a:p>
            <a:endParaRPr lang="en-US" dirty="0"/>
          </a:p>
        </p:txBody>
      </p:sp>
      <p:sp>
        <p:nvSpPr>
          <p:cNvPr id="10" name="Content Placeholder 2"/>
          <p:cNvSpPr>
            <a:spLocks noGrp="1"/>
          </p:cNvSpPr>
          <p:nvPr>
            <p:ph sz="half" idx="11"/>
          </p:nvPr>
        </p:nvSpPr>
        <p:spPr>
          <a:xfrm>
            <a:off x="2743200" y="4106260"/>
            <a:ext cx="5943600" cy="1828800"/>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p:cNvSpPr>
            <a:spLocks noGrp="1"/>
          </p:cNvSpPr>
          <p:nvPr>
            <p:ph type="pic" sz="quarter" idx="12"/>
          </p:nvPr>
        </p:nvSpPr>
        <p:spPr>
          <a:xfrm>
            <a:off x="457200" y="3711201"/>
            <a:ext cx="2209800" cy="2170112"/>
          </a:xfrm>
        </p:spPr>
        <p:txBody>
          <a:bodyPr/>
          <a:lstStyle>
            <a:lvl1pPr marL="9144" indent="0">
              <a:buFontTx/>
              <a:buNone/>
              <a:defRPr/>
            </a:lvl1pPr>
          </a:lstStyle>
          <a:p>
            <a:endParaRPr lang="en-US" dirty="0"/>
          </a:p>
        </p:txBody>
      </p:sp>
      <p:sp>
        <p:nvSpPr>
          <p:cNvPr id="12" name="Text Placeholder 11"/>
          <p:cNvSpPr>
            <a:spLocks noGrp="1"/>
          </p:cNvSpPr>
          <p:nvPr>
            <p:ph type="body" sz="quarter" idx="14"/>
          </p:nvPr>
        </p:nvSpPr>
        <p:spPr>
          <a:xfrm>
            <a:off x="2743200" y="3310128"/>
            <a:ext cx="5486400" cy="804672"/>
          </a:xfrm>
        </p:spPr>
        <p:txBody>
          <a:bodyPr lIns="0" tIns="0" rIns="0" bIns="0" anchor="b" anchorCtr="0">
            <a:normAutofit/>
          </a:bodyPr>
          <a:lstStyle>
            <a:lvl1pPr marL="9144" indent="0">
              <a:buNone/>
              <a:defRPr sz="2200">
                <a:solidFill>
                  <a:schemeClr val="accent1"/>
                </a:solidFill>
              </a:defRPr>
            </a:lvl1pPr>
          </a:lstStyle>
          <a:p>
            <a:pPr lvl="0"/>
            <a:endParaRPr lang="en-US" dirty="0"/>
          </a:p>
        </p:txBody>
      </p:sp>
    </p:spTree>
    <p:extLst>
      <p:ext uri="{BB962C8B-B14F-4D97-AF65-F5344CB8AC3E}">
        <p14:creationId xmlns:p14="http://schemas.microsoft.com/office/powerpoint/2010/main" val="3654092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ecialty title/graphic/2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3"/>
          <p:cNvSpPr>
            <a:spLocks noGrp="1"/>
          </p:cNvSpPr>
          <p:nvPr>
            <p:ph sz="half" idx="2"/>
          </p:nvPr>
        </p:nvSpPr>
        <p:spPr>
          <a:xfrm>
            <a:off x="457200" y="3429001"/>
            <a:ext cx="4040188" cy="251459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4"/>
          </p:nvPr>
        </p:nvSpPr>
        <p:spPr>
          <a:xfrm>
            <a:off x="4645025" y="3429001"/>
            <a:ext cx="4041775" cy="251459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457200" y="1282149"/>
            <a:ext cx="8229600" cy="151351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
          </p:nvPr>
        </p:nvSpPr>
        <p:spPr>
          <a:xfrm>
            <a:off x="457200" y="2792715"/>
            <a:ext cx="4040188"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4"/>
          <p:cNvSpPr>
            <a:spLocks noGrp="1"/>
          </p:cNvSpPr>
          <p:nvPr>
            <p:ph type="body" sz="quarter" idx="3"/>
          </p:nvPr>
        </p:nvSpPr>
        <p:spPr>
          <a:xfrm>
            <a:off x="4645025" y="2792715"/>
            <a:ext cx="4041775"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513255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ecialty no title/graphic/2 sub titles/2 column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57200" y="3429001"/>
            <a:ext cx="4040188" cy="251459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p:cNvSpPr>
            <a:spLocks noGrp="1"/>
          </p:cNvSpPr>
          <p:nvPr>
            <p:ph sz="quarter" idx="4"/>
          </p:nvPr>
        </p:nvSpPr>
        <p:spPr>
          <a:xfrm>
            <a:off x="4645025" y="3429001"/>
            <a:ext cx="4041775" cy="251459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0"/>
          </p:nvPr>
        </p:nvSpPr>
        <p:spPr>
          <a:xfrm>
            <a:off x="457200" y="1282149"/>
            <a:ext cx="8229600" cy="151351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457200" y="2792715"/>
            <a:ext cx="4040188" cy="639762"/>
          </a:xfrm>
        </p:spPr>
        <p:txBody>
          <a:bodyPr anchor="b"/>
          <a:lstStyle>
            <a:lvl1pPr marL="0" indent="0">
              <a:spcAft>
                <a:spcPts val="200"/>
              </a:spcAft>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4"/>
          <p:cNvSpPr>
            <a:spLocks noGrp="1"/>
          </p:cNvSpPr>
          <p:nvPr>
            <p:ph type="body" sz="quarter" idx="3"/>
          </p:nvPr>
        </p:nvSpPr>
        <p:spPr>
          <a:xfrm>
            <a:off x="4645025" y="2792715"/>
            <a:ext cx="4041775" cy="639762"/>
          </a:xfrm>
        </p:spPr>
        <p:txBody>
          <a:bodyPr anchor="b"/>
          <a:lstStyle>
            <a:lvl1pPr marL="0" indent="0">
              <a:spcAft>
                <a:spcPts val="200"/>
              </a:spcAft>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2161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ecialty title/full photo/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lvl1pPr>
              <a:defRPr>
                <a:solidFill>
                  <a:schemeClr val="tx1"/>
                </a:solidFill>
              </a:defRPr>
            </a:lvl1pPr>
          </a:lstStyle>
          <a:p>
            <a:r>
              <a:rPr lang="en-US"/>
              <a:t>Click to edit Master title style</a:t>
            </a:r>
          </a:p>
        </p:txBody>
      </p:sp>
      <p:sp>
        <p:nvSpPr>
          <p:cNvPr id="5" name="Picture Placeholder 4"/>
          <p:cNvSpPr>
            <a:spLocks noGrp="1"/>
          </p:cNvSpPr>
          <p:nvPr>
            <p:ph type="pic" sz="quarter" idx="10"/>
          </p:nvPr>
        </p:nvSpPr>
        <p:spPr>
          <a:xfrm>
            <a:off x="457200" y="1385887"/>
            <a:ext cx="8229600" cy="4557713"/>
          </a:xfrm>
        </p:spPr>
        <p:txBody>
          <a:bodyPr/>
          <a:lstStyle>
            <a:lvl1pPr marL="9144" indent="0">
              <a:buFontTx/>
              <a:buNone/>
              <a:defRPr/>
            </a:lvl1pPr>
          </a:lstStyle>
          <a:p>
            <a:endParaRPr lang="en-US"/>
          </a:p>
        </p:txBody>
      </p:sp>
      <p:sp>
        <p:nvSpPr>
          <p:cNvPr id="8" name="Content Placeholder 7"/>
          <p:cNvSpPr>
            <a:spLocks noGrp="1"/>
          </p:cNvSpPr>
          <p:nvPr>
            <p:ph sz="quarter" idx="11"/>
          </p:nvPr>
        </p:nvSpPr>
        <p:spPr>
          <a:xfrm>
            <a:off x="5478905" y="1371600"/>
            <a:ext cx="3200400" cy="2286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9144" indent="0" algn="ctr">
              <a:buFontTx/>
              <a:buNone/>
              <a:defRPr/>
            </a:lvl1pPr>
            <a:lvl2pPr marL="320040" indent="0" algn="ctr">
              <a:buFontTx/>
              <a:buNone/>
              <a:defRPr/>
            </a:lvl2pPr>
            <a:lvl3pPr marL="740664" indent="0" algn="ctr">
              <a:buFontTx/>
              <a:buNone/>
              <a:defRPr/>
            </a:lvl3pPr>
            <a:lvl4pPr marL="1106424" indent="0" algn="ctr">
              <a:buFontTx/>
              <a:buNone/>
              <a:defRPr/>
            </a:lvl4pPr>
            <a:lvl5pPr marL="1472184" indent="0" algn="ctr">
              <a:buFontTx/>
              <a:buNone/>
              <a:defRPr/>
            </a:lvl5pPr>
          </a:lstStyle>
          <a:p>
            <a:pPr lvl="0"/>
            <a:r>
              <a:rPr lang="en-US" dirty="0"/>
              <a:t>Click to edit Master text styles</a:t>
            </a:r>
          </a:p>
        </p:txBody>
      </p:sp>
    </p:spTree>
    <p:extLst>
      <p:ext uri="{BB962C8B-B14F-4D97-AF65-F5344CB8AC3E}">
        <p14:creationId xmlns:p14="http://schemas.microsoft.com/office/powerpoint/2010/main" val="176849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ecialty title/sub title/full photo/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lvl1pPr>
              <a:defRPr>
                <a:solidFill>
                  <a:schemeClr val="tx1"/>
                </a:solidFill>
              </a:defRPr>
            </a:lvl1pPr>
          </a:lstStyle>
          <a:p>
            <a:r>
              <a:rPr lang="en-US"/>
              <a:t>Click to edit Master title style</a:t>
            </a:r>
          </a:p>
        </p:txBody>
      </p:sp>
      <p:sp>
        <p:nvSpPr>
          <p:cNvPr id="5" name="Picture Placeholder 4"/>
          <p:cNvSpPr>
            <a:spLocks noGrp="1"/>
          </p:cNvSpPr>
          <p:nvPr>
            <p:ph type="pic" sz="quarter" idx="10"/>
          </p:nvPr>
        </p:nvSpPr>
        <p:spPr>
          <a:xfrm>
            <a:off x="457200" y="1917699"/>
            <a:ext cx="8229600" cy="4025901"/>
          </a:xfrm>
        </p:spPr>
        <p:txBody>
          <a:bodyPr/>
          <a:lstStyle>
            <a:lvl1pPr marL="9144" indent="0">
              <a:buFontTx/>
              <a:buNone/>
              <a:defRPr/>
            </a:lvl1pPr>
          </a:lstStyle>
          <a:p>
            <a:endParaRPr lang="en-US"/>
          </a:p>
        </p:txBody>
      </p:sp>
      <p:sp>
        <p:nvSpPr>
          <p:cNvPr id="8" name="Content Placeholder 7"/>
          <p:cNvSpPr>
            <a:spLocks noGrp="1"/>
          </p:cNvSpPr>
          <p:nvPr>
            <p:ph sz="quarter" idx="11"/>
          </p:nvPr>
        </p:nvSpPr>
        <p:spPr>
          <a:xfrm>
            <a:off x="5478905" y="1919469"/>
            <a:ext cx="3200400" cy="2286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9144" indent="0" algn="ctr">
              <a:buFontTx/>
              <a:buNone/>
              <a:defRPr/>
            </a:lvl1pPr>
            <a:lvl2pPr marL="320040" indent="0" algn="ctr">
              <a:buFontTx/>
              <a:buNone/>
              <a:defRPr/>
            </a:lvl2pPr>
            <a:lvl3pPr marL="740664" indent="0" algn="ctr">
              <a:buFontTx/>
              <a:buNone/>
              <a:defRPr/>
            </a:lvl3pPr>
            <a:lvl4pPr marL="1106424" indent="0" algn="ctr">
              <a:buFontTx/>
              <a:buNone/>
              <a:defRPr/>
            </a:lvl4pPr>
            <a:lvl5pPr marL="1472184" indent="0" algn="ctr">
              <a:buFontTx/>
              <a:buNone/>
              <a:defRPr/>
            </a:lvl5pPr>
          </a:lstStyle>
          <a:p>
            <a:pPr lvl="0"/>
            <a:r>
              <a:rPr lang="en-US" dirty="0"/>
              <a:t>Click to edit Master text styles</a:t>
            </a:r>
          </a:p>
        </p:txBody>
      </p:sp>
      <p:sp>
        <p:nvSpPr>
          <p:cNvPr id="6"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86576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Expanded 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5983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xpanded title/sub 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87551"/>
            <a:ext cx="8229600" cy="42560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idx="10"/>
          </p:nvPr>
        </p:nvSpPr>
        <p:spPr>
          <a:xfrm>
            <a:off x="457200" y="1022196"/>
            <a:ext cx="8229600"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246103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Expanded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24052"/>
            <a:ext cx="4038600" cy="4919547"/>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24052"/>
            <a:ext cx="4038600" cy="4919547"/>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3687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panded title/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84338"/>
            <a:ext cx="4038600" cy="4259261"/>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84338"/>
            <a:ext cx="4038600" cy="4259261"/>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idx="10"/>
          </p:nvPr>
        </p:nvSpPr>
        <p:spPr>
          <a:xfrm>
            <a:off x="457200" y="1022196"/>
            <a:ext cx="8229600"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133223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xpanded title/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687550"/>
            <a:ext cx="4040188" cy="4256049"/>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687550"/>
            <a:ext cx="4041775" cy="4256049"/>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idx="10"/>
          </p:nvPr>
        </p:nvSpPr>
        <p:spPr>
          <a:xfrm>
            <a:off x="457200" y="1022196"/>
            <a:ext cx="4038600"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p:cNvSpPr>
            <a:spLocks noGrp="1"/>
          </p:cNvSpPr>
          <p:nvPr>
            <p:ph type="body" idx="11"/>
          </p:nvPr>
        </p:nvSpPr>
        <p:spPr>
          <a:xfrm>
            <a:off x="4640766" y="1022196"/>
            <a:ext cx="4038600"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24674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3"/>
          <p:cNvSpPr/>
          <p:nvPr userDrawn="1"/>
        </p:nvSpPr>
        <p:spPr bwMode="black">
          <a:xfrm>
            <a:off x="0" y="2660904"/>
            <a:ext cx="77724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a:grpSpLocks noChangeAspect="1"/>
          </p:cNvGrpSpPr>
          <p:nvPr userDrawn="1"/>
        </p:nvGrpSpPr>
        <p:grpSpPr bwMode="white">
          <a:xfrm flipH="1">
            <a:off x="-27432" y="2662337"/>
            <a:ext cx="648897" cy="1267480"/>
            <a:chOff x="8511522" y="13974"/>
            <a:chExt cx="659705" cy="1288591"/>
          </a:xfrm>
        </p:grpSpPr>
        <p:sp>
          <p:nvSpPr>
            <p:cNvPr id="6" name="Pentagon 8"/>
            <p:cNvSpPr>
              <a:spLocks noChangeAspect="1"/>
            </p:cNvSpPr>
            <p:nvPr userDrawn="1"/>
          </p:nvSpPr>
          <p:spPr bwMode="white">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Pentagon 8"/>
            <p:cNvSpPr>
              <a:spLocks noChangeAspect="1"/>
            </p:cNvSpPr>
            <p:nvPr userDrawn="1"/>
          </p:nvSpPr>
          <p:spPr bwMode="white">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8" name="Title 1"/>
          <p:cNvSpPr>
            <a:spLocks noGrp="1"/>
          </p:cNvSpPr>
          <p:nvPr>
            <p:ph type="title" hasCustomPrompt="1"/>
          </p:nvPr>
        </p:nvSpPr>
        <p:spPr bwMode="white">
          <a:xfrm>
            <a:off x="838199" y="2686792"/>
            <a:ext cx="6477001" cy="1280160"/>
          </a:xfrm>
        </p:spPr>
        <p:txBody>
          <a:bodyPr anchor="ctr" anchorCtr="0">
            <a:noAutofit/>
          </a:bodyPr>
          <a:lstStyle>
            <a:lvl1pPr algn="l">
              <a:defRPr sz="36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66075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Expanded title/4 sub titles/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84339"/>
            <a:ext cx="4038600" cy="1820862"/>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675" y="1684339"/>
            <a:ext cx="4038600" cy="1820862"/>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idx="10"/>
          </p:nvPr>
        </p:nvSpPr>
        <p:spPr>
          <a:xfrm>
            <a:off x="457200" y="1020762"/>
            <a:ext cx="4038600"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half" idx="11"/>
          </p:nvPr>
        </p:nvSpPr>
        <p:spPr>
          <a:xfrm>
            <a:off x="457200" y="4113213"/>
            <a:ext cx="4038600" cy="1820862"/>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12"/>
          </p:nvPr>
        </p:nvSpPr>
        <p:spPr>
          <a:xfrm>
            <a:off x="4638675" y="4113213"/>
            <a:ext cx="4038600" cy="1820862"/>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4638675" y="1020762"/>
            <a:ext cx="4038600"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p:cNvSpPr>
            <a:spLocks noGrp="1"/>
          </p:cNvSpPr>
          <p:nvPr>
            <p:ph type="body" idx="14"/>
          </p:nvPr>
        </p:nvSpPr>
        <p:spPr>
          <a:xfrm>
            <a:off x="457200" y="3581400"/>
            <a:ext cx="4038600"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p:cNvSpPr>
            <a:spLocks noGrp="1"/>
          </p:cNvSpPr>
          <p:nvPr>
            <p:ph type="body" idx="15"/>
          </p:nvPr>
        </p:nvSpPr>
        <p:spPr>
          <a:xfrm>
            <a:off x="4638675" y="3581400"/>
            <a:ext cx="4038600"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94602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xpanded 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22045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panded title/3 sub titles/3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687550"/>
            <a:ext cx="2666189" cy="4256049"/>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3260459" y="1687550"/>
            <a:ext cx="2611437" cy="4256049"/>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idx="10"/>
          </p:nvPr>
        </p:nvSpPr>
        <p:spPr>
          <a:xfrm>
            <a:off x="457200" y="1022196"/>
            <a:ext cx="2665141"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p:cNvSpPr>
            <a:spLocks noGrp="1"/>
          </p:cNvSpPr>
          <p:nvPr>
            <p:ph type="body" idx="11"/>
          </p:nvPr>
        </p:nvSpPr>
        <p:spPr>
          <a:xfrm>
            <a:off x="3256156" y="1022196"/>
            <a:ext cx="2609385"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5"/>
          <p:cNvSpPr>
            <a:spLocks noGrp="1"/>
          </p:cNvSpPr>
          <p:nvPr>
            <p:ph sz="quarter" idx="12"/>
          </p:nvPr>
        </p:nvSpPr>
        <p:spPr>
          <a:xfrm>
            <a:off x="6003676" y="1687550"/>
            <a:ext cx="2667237" cy="4256049"/>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idx="13"/>
          </p:nvPr>
        </p:nvSpPr>
        <p:spPr>
          <a:xfrm>
            <a:off x="5999356" y="1022196"/>
            <a:ext cx="2665141" cy="541338"/>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72442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0105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17700"/>
            <a:ext cx="8229600" cy="4025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idx="10"/>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34025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811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916113"/>
            <a:ext cx="4041775"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8275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16113"/>
            <a:ext cx="4041775"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799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2427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24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w/text">
    <p:spTree>
      <p:nvGrpSpPr>
        <p:cNvPr id="1" name=""/>
        <p:cNvGrpSpPr/>
        <p:nvPr/>
      </p:nvGrpSpPr>
      <p:grpSpPr>
        <a:xfrm>
          <a:off x="0" y="0"/>
          <a:ext cx="0" cy="0"/>
          <a:chOff x="0" y="0"/>
          <a:chExt cx="0" cy="0"/>
        </a:xfrm>
      </p:grpSpPr>
      <p:sp>
        <p:nvSpPr>
          <p:cNvPr id="5" name="Rectangle 3"/>
          <p:cNvSpPr/>
          <p:nvPr userDrawn="1"/>
        </p:nvSpPr>
        <p:spPr bwMode="gray">
          <a:xfrm>
            <a:off x="0" y="2660904"/>
            <a:ext cx="77724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2"/>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idx="1"/>
          </p:nvPr>
        </p:nvSpPr>
        <p:spPr>
          <a:xfrm>
            <a:off x="838200" y="4114800"/>
            <a:ext cx="6172200" cy="1828799"/>
          </a:xfrm>
        </p:spPr>
        <p:txBody>
          <a:bodyPr anchor="t" anchorCtr="0"/>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itle 1"/>
          <p:cNvSpPr>
            <a:spLocks noGrp="1"/>
          </p:cNvSpPr>
          <p:nvPr>
            <p:ph type="title" hasCustomPrompt="1"/>
          </p:nvPr>
        </p:nvSpPr>
        <p:spPr bwMode="black">
          <a:xfrm>
            <a:off x="838199" y="2686792"/>
            <a:ext cx="6477001" cy="1280160"/>
          </a:xfrm>
        </p:spPr>
        <p:txBody>
          <a:bodyPr anchor="ctr" anchorCtr="0">
            <a:noAutofit/>
          </a:bodyPr>
          <a:lstStyle>
            <a:lvl1pPr algn="l">
              <a:defRPr sz="3600" b="0" cap="none">
                <a:solidFill>
                  <a:schemeClr val="tx1"/>
                </a:solidFill>
              </a:defRPr>
            </a:lvl1pPr>
          </a:lstStyle>
          <a:p>
            <a:r>
              <a:rPr lang="en-US" dirty="0"/>
              <a:t>Click to edit master title style</a:t>
            </a:r>
          </a:p>
        </p:txBody>
      </p:sp>
      <p:grpSp>
        <p:nvGrpSpPr>
          <p:cNvPr id="9" name="Group 8"/>
          <p:cNvGrpSpPr>
            <a:grpSpLocks noChangeAspect="1"/>
          </p:cNvGrpSpPr>
          <p:nvPr userDrawn="1"/>
        </p:nvGrpSpPr>
        <p:grpSpPr bwMode="white">
          <a:xfrm flipH="1">
            <a:off x="-27432" y="2662337"/>
            <a:ext cx="648897" cy="1267480"/>
            <a:chOff x="8511522" y="13974"/>
            <a:chExt cx="659705" cy="1288591"/>
          </a:xfrm>
        </p:grpSpPr>
        <p:sp>
          <p:nvSpPr>
            <p:cNvPr id="10" name="Pentagon 8"/>
            <p:cNvSpPr>
              <a:spLocks noChangeAspect="1"/>
            </p:cNvSpPr>
            <p:nvPr userDrawn="1"/>
          </p:nvSpPr>
          <p:spPr bwMode="white">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Pentagon 8"/>
            <p:cNvSpPr>
              <a:spLocks noChangeAspect="1"/>
            </p:cNvSpPr>
            <p:nvPr userDrawn="1"/>
          </p:nvSpPr>
          <p:spPr bwMode="white">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063717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4648200" y="1371600"/>
            <a:ext cx="4038600" cy="4572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1318059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0"/>
          </p:nvPr>
        </p:nvSpPr>
        <p:spPr>
          <a:xfrm>
            <a:off x="457200" y="1371600"/>
            <a:ext cx="4038600" cy="4572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143353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380744"/>
            <a:ext cx="4041648"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645152" y="1380744"/>
            <a:ext cx="4041648"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2"/>
          </p:nvPr>
        </p:nvSpPr>
        <p:spPr>
          <a:xfrm>
            <a:off x="457200" y="3124200"/>
            <a:ext cx="8229600" cy="2910840"/>
          </a:xfrm>
        </p:spPr>
        <p:txBody>
          <a:bodyPr/>
          <a:lstStyle>
            <a:lvl1pPr marL="9144" indent="0">
              <a:buFontTx/>
              <a:buNone/>
              <a:defRPr/>
            </a:lvl1pPr>
          </a:lstStyle>
          <a:p>
            <a:endParaRPr lang="en-US" dirty="0"/>
          </a:p>
        </p:txBody>
      </p:sp>
    </p:spTree>
    <p:extLst>
      <p:ext uri="{BB962C8B-B14F-4D97-AF65-F5344CB8AC3E}">
        <p14:creationId xmlns:p14="http://schemas.microsoft.com/office/powerpoint/2010/main" val="858017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916113"/>
            <a:ext cx="4041775"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446049" y="4049713"/>
            <a:ext cx="8240751"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2090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16113"/>
            <a:ext cx="4041775"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446049" y="4049713"/>
            <a:ext cx="8240751"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3374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82296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3646449"/>
            <a:ext cx="82296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74924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16151"/>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4332249"/>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p:cNvSpPr>
            <a:spLocks noGrp="1"/>
          </p:cNvSpPr>
          <p:nvPr>
            <p:ph type="body" idx="12"/>
          </p:nvPr>
        </p:nvSpPr>
        <p:spPr>
          <a:xfrm>
            <a:off x="457200" y="3584691"/>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979466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1F2620-0BE3-4015-A531-2FC4A44E08CB}" type="datetimeFigureOut">
              <a:rPr kumimoji="0" lang="en-US" sz="1800" b="0" i="0" u="none" strike="noStrike" kern="1200" cap="none" spc="0" normalizeH="0" baseline="0" noProof="0" smtClean="0">
                <a:ln>
                  <a:noFill/>
                </a:ln>
                <a:solidFill>
                  <a:srgbClr val="0C207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6/11/2020</a:t>
            </a:fld>
            <a:endParaRPr kumimoji="0" lang="en-US" sz="1800" b="0" i="0" u="none" strike="noStrike" kern="1200" cap="none" spc="0" normalizeH="0" baseline="0" noProof="0">
              <a:ln>
                <a:noFill/>
              </a:ln>
              <a:solidFill>
                <a:srgbClr val="0C2074"/>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C2074"/>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09D716-B69E-49A0-93B0-C66DB6982D10}" type="slidenum">
              <a:rPr kumimoji="0" lang="en-US" sz="1800" b="0" i="0" u="none" strike="noStrike" kern="1200" cap="none" spc="0" normalizeH="0" baseline="0" noProof="0" smtClean="0">
                <a:ln>
                  <a:noFill/>
                </a:ln>
                <a:solidFill>
                  <a:srgbClr val="0C207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C2074"/>
              </a:solidFill>
              <a:effectLst/>
              <a:uLnTx/>
              <a:uFillTx/>
              <a:latin typeface="Arial"/>
              <a:ea typeface="+mn-ea"/>
              <a:cs typeface="+mn-cs"/>
            </a:endParaRPr>
          </a:p>
        </p:txBody>
      </p:sp>
    </p:spTree>
    <p:extLst>
      <p:ext uri="{BB962C8B-B14F-4D97-AF65-F5344CB8AC3E}">
        <p14:creationId xmlns:p14="http://schemas.microsoft.com/office/powerpoint/2010/main" val="2328109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ection divider w/text">
    <p:spTree>
      <p:nvGrpSpPr>
        <p:cNvPr id="1" name=""/>
        <p:cNvGrpSpPr/>
        <p:nvPr/>
      </p:nvGrpSpPr>
      <p:grpSpPr>
        <a:xfrm>
          <a:off x="0" y="0"/>
          <a:ext cx="0" cy="0"/>
          <a:chOff x="0" y="0"/>
          <a:chExt cx="0" cy="0"/>
        </a:xfrm>
      </p:grpSpPr>
      <p:sp>
        <p:nvSpPr>
          <p:cNvPr id="5" name="Rectangle 3"/>
          <p:cNvSpPr/>
          <p:nvPr userDrawn="1"/>
        </p:nvSpPr>
        <p:spPr bwMode="gray">
          <a:xfrm>
            <a:off x="0" y="2660904"/>
            <a:ext cx="77724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2"/>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idx="1"/>
          </p:nvPr>
        </p:nvSpPr>
        <p:spPr>
          <a:xfrm>
            <a:off x="838200" y="4114800"/>
            <a:ext cx="6172200" cy="1828799"/>
          </a:xfrm>
        </p:spPr>
        <p:txBody>
          <a:bodyPr anchor="t" anchorCtr="0"/>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itle 1"/>
          <p:cNvSpPr>
            <a:spLocks noGrp="1"/>
          </p:cNvSpPr>
          <p:nvPr>
            <p:ph type="title" hasCustomPrompt="1"/>
          </p:nvPr>
        </p:nvSpPr>
        <p:spPr bwMode="black">
          <a:xfrm>
            <a:off x="838199" y="2686792"/>
            <a:ext cx="6477001" cy="1280160"/>
          </a:xfrm>
        </p:spPr>
        <p:txBody>
          <a:bodyPr anchor="ctr" anchorCtr="0">
            <a:noAutofit/>
          </a:bodyPr>
          <a:lstStyle>
            <a:lvl1pPr algn="l">
              <a:defRPr sz="3600" b="0" cap="none">
                <a:solidFill>
                  <a:schemeClr val="tx1"/>
                </a:solidFill>
              </a:defRPr>
            </a:lvl1pPr>
          </a:lstStyle>
          <a:p>
            <a:r>
              <a:rPr lang="en-US" dirty="0"/>
              <a:t>Click to edit master title style</a:t>
            </a:r>
          </a:p>
        </p:txBody>
      </p:sp>
      <p:grpSp>
        <p:nvGrpSpPr>
          <p:cNvPr id="9" name="Group 8"/>
          <p:cNvGrpSpPr>
            <a:grpSpLocks noChangeAspect="1"/>
          </p:cNvGrpSpPr>
          <p:nvPr userDrawn="1"/>
        </p:nvGrpSpPr>
        <p:grpSpPr bwMode="white">
          <a:xfrm flipH="1">
            <a:off x="-27432" y="2662337"/>
            <a:ext cx="648897" cy="1267480"/>
            <a:chOff x="8511522" y="13974"/>
            <a:chExt cx="659705" cy="1288591"/>
          </a:xfrm>
        </p:grpSpPr>
        <p:sp>
          <p:nvSpPr>
            <p:cNvPr id="10" name="Pentagon 8"/>
            <p:cNvSpPr>
              <a:spLocks noChangeAspect="1"/>
            </p:cNvSpPr>
            <p:nvPr userDrawn="1"/>
          </p:nvSpPr>
          <p:spPr bwMode="white">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Pentagon 8"/>
            <p:cNvSpPr>
              <a:spLocks noChangeAspect="1"/>
            </p:cNvSpPr>
            <p:nvPr userDrawn="1"/>
          </p:nvSpPr>
          <p:spPr bwMode="white">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98954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721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quote slide">
    <p:spTree>
      <p:nvGrpSpPr>
        <p:cNvPr id="1" name=""/>
        <p:cNvGrpSpPr/>
        <p:nvPr/>
      </p:nvGrpSpPr>
      <p:grpSpPr>
        <a:xfrm>
          <a:off x="0" y="0"/>
          <a:ext cx="0" cy="0"/>
          <a:chOff x="0" y="0"/>
          <a:chExt cx="0" cy="0"/>
        </a:xfrm>
      </p:grpSpPr>
      <p:grpSp>
        <p:nvGrpSpPr>
          <p:cNvPr id="6" name="Group 5"/>
          <p:cNvGrpSpPr/>
          <p:nvPr userDrawn="1"/>
        </p:nvGrpSpPr>
        <p:grpSpPr>
          <a:xfrm flipH="1">
            <a:off x="-45720" y="0"/>
            <a:ext cx="2825572" cy="5701472"/>
            <a:chOff x="6355081" y="0"/>
            <a:chExt cx="2825572" cy="5701472"/>
          </a:xfrm>
        </p:grpSpPr>
        <p:sp>
          <p:nvSpPr>
            <p:cNvPr id="7"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5" name="Title 1"/>
          <p:cNvSpPr>
            <a:spLocks noGrp="1"/>
          </p:cNvSpPr>
          <p:nvPr>
            <p:ph type="title" hasCustomPrompt="1"/>
          </p:nvPr>
        </p:nvSpPr>
        <p:spPr>
          <a:xfrm>
            <a:off x="3058510" y="1447800"/>
            <a:ext cx="5715000" cy="3276600"/>
          </a:xfrm>
        </p:spPr>
        <p:txBody>
          <a:bodyPr anchor="ctr" anchorCtr="0">
            <a:normAutofit/>
          </a:bodyPr>
          <a:lstStyle>
            <a:lvl1pPr algn="l">
              <a:defRPr sz="3600" b="0" cap="none"/>
            </a:lvl1pPr>
          </a:lstStyle>
          <a:p>
            <a:r>
              <a:rPr lang="en-US" dirty="0"/>
              <a:t>Click to edit master title style</a:t>
            </a:r>
          </a:p>
        </p:txBody>
      </p:sp>
    </p:spTree>
    <p:extLst>
      <p:ext uri="{BB962C8B-B14F-4D97-AF65-F5344CB8AC3E}">
        <p14:creationId xmlns:p14="http://schemas.microsoft.com/office/powerpoint/2010/main" val="41343678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917700"/>
            <a:ext cx="8229600" cy="4025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2"/>
          <p:cNvSpPr>
            <a:spLocks noGrp="1"/>
          </p:cNvSpPr>
          <p:nvPr>
            <p:ph type="body" idx="10"/>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835512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1247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16113"/>
            <a:ext cx="4040188"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916113"/>
            <a:ext cx="4041775"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1592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16113"/>
            <a:ext cx="4040188"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16113"/>
            <a:ext cx="4041775"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0211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46284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35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648200" y="1371600"/>
            <a:ext cx="4038600" cy="4572000"/>
          </a:xfrm>
        </p:spPr>
        <p:txBody>
          <a:bodyPr/>
          <a:lstStyle>
            <a:lvl1pPr marL="9144" indent="0">
              <a:buFontTx/>
              <a:buNone/>
              <a:defRPr/>
            </a:lvl1pPr>
          </a:lstStyle>
          <a:p>
            <a:r>
              <a:rPr lang="en-US"/>
              <a:t>Click icon to add picture</a:t>
            </a:r>
          </a:p>
        </p:txBody>
      </p:sp>
    </p:spTree>
    <p:extLst>
      <p:ext uri="{BB962C8B-B14F-4D97-AF65-F5344CB8AC3E}">
        <p14:creationId xmlns:p14="http://schemas.microsoft.com/office/powerpoint/2010/main" val="4038146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5"/>
          <p:cNvSpPr>
            <a:spLocks noGrp="1"/>
          </p:cNvSpPr>
          <p:nvPr>
            <p:ph type="pic" sz="quarter" idx="10"/>
          </p:nvPr>
        </p:nvSpPr>
        <p:spPr>
          <a:xfrm>
            <a:off x="457200" y="1371600"/>
            <a:ext cx="4038600" cy="4572000"/>
          </a:xfrm>
        </p:spPr>
        <p:txBody>
          <a:bodyPr/>
          <a:lstStyle>
            <a:lvl1pPr marL="9144" indent="0">
              <a:buFontTx/>
              <a:buNone/>
              <a:defRPr/>
            </a:lvl1pPr>
          </a:lstStyle>
          <a:p>
            <a:r>
              <a:rPr lang="en-US"/>
              <a:t>Click icon to add picture</a:t>
            </a:r>
          </a:p>
        </p:txBody>
      </p:sp>
    </p:spTree>
    <p:extLst>
      <p:ext uri="{BB962C8B-B14F-4D97-AF65-F5344CB8AC3E}">
        <p14:creationId xmlns:p14="http://schemas.microsoft.com/office/powerpoint/2010/main" val="38667714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380744"/>
            <a:ext cx="4041648" cy="155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1"/>
          </p:nvPr>
        </p:nvSpPr>
        <p:spPr>
          <a:xfrm>
            <a:off x="4645152" y="1380744"/>
            <a:ext cx="4041648" cy="155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2"/>
          </p:nvPr>
        </p:nvSpPr>
        <p:spPr>
          <a:xfrm>
            <a:off x="457200" y="3124200"/>
            <a:ext cx="8229600" cy="2910840"/>
          </a:xfrm>
        </p:spPr>
        <p:txBody>
          <a:bodyPr/>
          <a:lstStyle>
            <a:lvl1pPr marL="9144" indent="0">
              <a:buFontTx/>
              <a:buNone/>
              <a:defRPr/>
            </a:lvl1pPr>
          </a:lstStyle>
          <a:p>
            <a:r>
              <a:rPr lang="en-US"/>
              <a:t>Click icon to add picture</a:t>
            </a:r>
            <a:endParaRPr lang="en-US" dirty="0"/>
          </a:p>
        </p:txBody>
      </p:sp>
    </p:spTree>
    <p:extLst>
      <p:ext uri="{BB962C8B-B14F-4D97-AF65-F5344CB8AC3E}">
        <p14:creationId xmlns:p14="http://schemas.microsoft.com/office/powerpoint/2010/main" val="36347609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16113"/>
            <a:ext cx="4040188"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1916113"/>
            <a:ext cx="4041775"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446049" y="4049713"/>
            <a:ext cx="8240751"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474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tatement/quote slide w/text">
    <p:spTree>
      <p:nvGrpSpPr>
        <p:cNvPr id="1" name=""/>
        <p:cNvGrpSpPr/>
        <p:nvPr/>
      </p:nvGrpSpPr>
      <p:grpSpPr>
        <a:xfrm>
          <a:off x="0" y="0"/>
          <a:ext cx="0" cy="0"/>
          <a:chOff x="0" y="0"/>
          <a:chExt cx="0" cy="0"/>
        </a:xfrm>
      </p:grpSpPr>
      <p:grpSp>
        <p:nvGrpSpPr>
          <p:cNvPr id="5" name="Group 4"/>
          <p:cNvGrpSpPr/>
          <p:nvPr userDrawn="1"/>
        </p:nvGrpSpPr>
        <p:grpSpPr>
          <a:xfrm>
            <a:off x="6355081" y="0"/>
            <a:ext cx="2825572" cy="5701472"/>
            <a:chOff x="6355081" y="0"/>
            <a:chExt cx="2825572" cy="5701472"/>
          </a:xfrm>
        </p:grpSpPr>
        <p:sp>
          <p:nvSpPr>
            <p:cNvPr id="6"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4"/>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4"/>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2" name="Title 1"/>
          <p:cNvSpPr>
            <a:spLocks noGrp="1"/>
          </p:cNvSpPr>
          <p:nvPr>
            <p:ph type="title" hasCustomPrompt="1"/>
          </p:nvPr>
        </p:nvSpPr>
        <p:spPr>
          <a:xfrm>
            <a:off x="457200" y="1447800"/>
            <a:ext cx="5715000" cy="1362075"/>
          </a:xfrm>
        </p:spPr>
        <p:txBody>
          <a:bodyPr anchor="b" anchorCtr="0">
            <a:normAutofit/>
          </a:bodyPr>
          <a:lstStyle>
            <a:lvl1pPr algn="l">
              <a:defRPr sz="3600" b="0" cap="none"/>
            </a:lvl1pPr>
          </a:lstStyle>
          <a:p>
            <a:r>
              <a:rPr lang="en-US" dirty="0"/>
              <a:t>Click to edit master title style</a:t>
            </a:r>
          </a:p>
        </p:txBody>
      </p:sp>
      <p:sp>
        <p:nvSpPr>
          <p:cNvPr id="3" name="Text Placeholder 2"/>
          <p:cNvSpPr>
            <a:spLocks noGrp="1"/>
          </p:cNvSpPr>
          <p:nvPr>
            <p:ph type="body" idx="1"/>
          </p:nvPr>
        </p:nvSpPr>
        <p:spPr>
          <a:xfrm>
            <a:off x="457200" y="2960612"/>
            <a:ext cx="5715000" cy="3341686"/>
          </a:xfrm>
        </p:spPr>
        <p:txBody>
          <a:bodyPr anchor="t" anchorCtr="0"/>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483852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16113"/>
            <a:ext cx="4040188"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16113"/>
            <a:ext cx="4041775"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446049" y="4049713"/>
            <a:ext cx="8240751"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28884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82296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457200" y="3646449"/>
            <a:ext cx="82296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6420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16151"/>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457200" y="4332249"/>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p:cNvSpPr>
            <a:spLocks noGrp="1"/>
          </p:cNvSpPr>
          <p:nvPr>
            <p:ph type="body" idx="12"/>
          </p:nvPr>
        </p:nvSpPr>
        <p:spPr>
          <a:xfrm>
            <a:off x="457200" y="3584691"/>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739590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49896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17700"/>
            <a:ext cx="8229600" cy="4025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idx="10"/>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5127264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40368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916113"/>
            <a:ext cx="4041775"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2878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16113"/>
            <a:ext cx="4041775"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82762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19689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12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w/photo">
    <p:spTree>
      <p:nvGrpSpPr>
        <p:cNvPr id="1" name=""/>
        <p:cNvGrpSpPr/>
        <p:nvPr/>
      </p:nvGrpSpPr>
      <p:grpSpPr>
        <a:xfrm>
          <a:off x="0" y="0"/>
          <a:ext cx="0" cy="0"/>
          <a:chOff x="0" y="0"/>
          <a:chExt cx="0" cy="0"/>
        </a:xfrm>
      </p:grpSpPr>
      <p:sp>
        <p:nvSpPr>
          <p:cNvPr id="10" name="Rectangle 9"/>
          <p:cNvSpPr/>
          <p:nvPr userDrawn="1"/>
        </p:nvSpPr>
        <p:spPr>
          <a:xfrm>
            <a:off x="0" y="6172200"/>
            <a:ext cx="9144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1400" y="6355080"/>
            <a:ext cx="1143000" cy="285750"/>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3962400" y="914399"/>
            <a:ext cx="4754880" cy="2468880"/>
          </a:xfrm>
        </p:spPr>
        <p:txBody>
          <a:bodyPr anchor="b" anchorCtr="0">
            <a:normAutofit/>
          </a:bodyPr>
          <a:lstStyle>
            <a:lvl1pPr algn="l">
              <a:defRPr sz="3600" b="0" cap="none">
                <a:solidFill>
                  <a:schemeClr val="tx1"/>
                </a:solidFill>
              </a:defRPr>
            </a:lvl1pPr>
          </a:lstStyle>
          <a:p>
            <a:r>
              <a:rPr lang="en-US" dirty="0"/>
              <a:t>Click to edit master title style</a:t>
            </a:r>
          </a:p>
        </p:txBody>
      </p:sp>
      <p:sp>
        <p:nvSpPr>
          <p:cNvPr id="9" name="Text Placeholder 2"/>
          <p:cNvSpPr>
            <a:spLocks noGrp="1"/>
          </p:cNvSpPr>
          <p:nvPr>
            <p:ph type="body" idx="1"/>
          </p:nvPr>
        </p:nvSpPr>
        <p:spPr>
          <a:xfrm>
            <a:off x="3962400" y="3566160"/>
            <a:ext cx="4754880" cy="109728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Picture Placeholder 2"/>
          <p:cNvSpPr>
            <a:spLocks noGrp="1"/>
          </p:cNvSpPr>
          <p:nvPr>
            <p:ph type="pic" sz="quarter" idx="10"/>
          </p:nvPr>
        </p:nvSpPr>
        <p:spPr>
          <a:xfrm>
            <a:off x="0" y="1182687"/>
            <a:ext cx="3554856" cy="5318125"/>
          </a:xfrm>
          <a:custGeom>
            <a:avLst/>
            <a:gdLst>
              <a:gd name="connsiteX0" fmla="*/ 0 w 3541208"/>
              <a:gd name="connsiteY0" fmla="*/ 0 h 5318125"/>
              <a:gd name="connsiteX1" fmla="*/ 3541208 w 3541208"/>
              <a:gd name="connsiteY1" fmla="*/ 0 h 5318125"/>
              <a:gd name="connsiteX2" fmla="*/ 3541208 w 3541208"/>
              <a:gd name="connsiteY2" fmla="*/ 0 h 5318125"/>
              <a:gd name="connsiteX3" fmla="*/ 3541208 w 3541208"/>
              <a:gd name="connsiteY3" fmla="*/ 5318125 h 5318125"/>
              <a:gd name="connsiteX4" fmla="*/ 0 w 3541208"/>
              <a:gd name="connsiteY4" fmla="*/ 5318125 h 5318125"/>
              <a:gd name="connsiteX5" fmla="*/ 0 w 3541208"/>
              <a:gd name="connsiteY5" fmla="*/ 0 h 5318125"/>
              <a:gd name="connsiteX0" fmla="*/ 0 w 3554856"/>
              <a:gd name="connsiteY0" fmla="*/ 0 h 5318125"/>
              <a:gd name="connsiteX1" fmla="*/ 3541208 w 3554856"/>
              <a:gd name="connsiteY1" fmla="*/ 0 h 5318125"/>
              <a:gd name="connsiteX2" fmla="*/ 3541208 w 3554856"/>
              <a:gd name="connsiteY2" fmla="*/ 0 h 5318125"/>
              <a:gd name="connsiteX3" fmla="*/ 3554856 w 3554856"/>
              <a:gd name="connsiteY3" fmla="*/ 4103475 h 5318125"/>
              <a:gd name="connsiteX4" fmla="*/ 0 w 3554856"/>
              <a:gd name="connsiteY4" fmla="*/ 5318125 h 5318125"/>
              <a:gd name="connsiteX5" fmla="*/ 0 w 3554856"/>
              <a:gd name="connsiteY5" fmla="*/ 0 h 53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856" h="5318125">
                <a:moveTo>
                  <a:pt x="0" y="0"/>
                </a:moveTo>
                <a:lnTo>
                  <a:pt x="3541208" y="0"/>
                </a:lnTo>
                <a:lnTo>
                  <a:pt x="3541208" y="0"/>
                </a:lnTo>
                <a:cubicBezTo>
                  <a:pt x="3545757" y="1367825"/>
                  <a:pt x="3550307" y="2735650"/>
                  <a:pt x="3554856" y="4103475"/>
                </a:cubicBezTo>
                <a:lnTo>
                  <a:pt x="0" y="5318125"/>
                </a:lnTo>
                <a:lnTo>
                  <a:pt x="0" y="0"/>
                </a:lnTo>
                <a:close/>
              </a:path>
            </a:pathLst>
          </a:custGeom>
        </p:spPr>
        <p:txBody>
          <a:bodyPr lIns="274320" tIns="731520" anchor="t" anchorCtr="0"/>
          <a:lstStyle>
            <a:lvl1pPr marL="9144" indent="0">
              <a:buNone/>
              <a:defRPr sz="2800">
                <a:solidFill>
                  <a:schemeClr val="tx2"/>
                </a:solidFill>
              </a:defRPr>
            </a:lvl1pPr>
          </a:lstStyle>
          <a:p>
            <a:r>
              <a:rPr lang="en-US" dirty="0"/>
              <a:t>Click icon to add picture</a:t>
            </a:r>
          </a:p>
        </p:txBody>
      </p:sp>
      <p:sp>
        <p:nvSpPr>
          <p:cNvPr id="14" name="Text Placeholder 8"/>
          <p:cNvSpPr>
            <a:spLocks noGrp="1"/>
          </p:cNvSpPr>
          <p:nvPr>
            <p:ph type="body" sz="quarter" idx="11"/>
          </p:nvPr>
        </p:nvSpPr>
        <p:spPr>
          <a:xfrm>
            <a:off x="3962400" y="5120640"/>
            <a:ext cx="4754880" cy="304800"/>
          </a:xfrm>
        </p:spPr>
        <p:txBody>
          <a:bodyPr/>
          <a:lstStyle>
            <a:lvl1pPr marL="9144" indent="0">
              <a:buNone/>
              <a:defRPr>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5" name="Text Placeholder 8"/>
          <p:cNvSpPr>
            <a:spLocks noGrp="1"/>
          </p:cNvSpPr>
          <p:nvPr>
            <p:ph type="body" sz="quarter" idx="12"/>
          </p:nvPr>
        </p:nvSpPr>
        <p:spPr>
          <a:xfrm>
            <a:off x="3962400" y="5486400"/>
            <a:ext cx="4754880" cy="3048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72917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4648200" y="1371600"/>
            <a:ext cx="4038600" cy="4572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17080267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0"/>
          </p:nvPr>
        </p:nvSpPr>
        <p:spPr>
          <a:xfrm>
            <a:off x="457200" y="1371600"/>
            <a:ext cx="4038600" cy="4572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25704643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380744"/>
            <a:ext cx="4041648"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645152" y="1380744"/>
            <a:ext cx="4041648" cy="1554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2"/>
          </p:nvPr>
        </p:nvSpPr>
        <p:spPr>
          <a:xfrm>
            <a:off x="457200" y="3124200"/>
            <a:ext cx="8229600" cy="2910840"/>
          </a:xfrm>
        </p:spPr>
        <p:txBody>
          <a:bodyPr/>
          <a:lstStyle>
            <a:lvl1pPr marL="9144" indent="0">
              <a:buFontTx/>
              <a:buNone/>
              <a:defRPr/>
            </a:lvl1pPr>
          </a:lstStyle>
          <a:p>
            <a:endParaRPr lang="en-US" dirty="0"/>
          </a:p>
        </p:txBody>
      </p:sp>
    </p:spTree>
    <p:extLst>
      <p:ext uri="{BB962C8B-B14F-4D97-AF65-F5344CB8AC3E}">
        <p14:creationId xmlns:p14="http://schemas.microsoft.com/office/powerpoint/2010/main" val="25840880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1916113"/>
            <a:ext cx="4041775"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446049" y="4049713"/>
            <a:ext cx="8240751"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3056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16113"/>
            <a:ext cx="4040188"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16113"/>
            <a:ext cx="4041775"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446049" y="4049713"/>
            <a:ext cx="8240751"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73504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82296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3646449"/>
            <a:ext cx="82296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19493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16151"/>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4332249"/>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p:cNvSpPr>
            <a:spLocks noGrp="1"/>
          </p:cNvSpPr>
          <p:nvPr>
            <p:ph type="body" idx="12"/>
          </p:nvPr>
        </p:nvSpPr>
        <p:spPr>
          <a:xfrm>
            <a:off x="457200" y="3584691"/>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3446159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option 1">
    <p:spTree>
      <p:nvGrpSpPr>
        <p:cNvPr id="1" name=""/>
        <p:cNvGrpSpPr/>
        <p:nvPr/>
      </p:nvGrpSpPr>
      <p:grpSpPr>
        <a:xfrm>
          <a:off x="0" y="0"/>
          <a:ext cx="0" cy="0"/>
          <a:chOff x="0" y="0"/>
          <a:chExt cx="0" cy="0"/>
        </a:xfrm>
      </p:grpSpPr>
      <p:sp>
        <p:nvSpPr>
          <p:cNvPr id="28" name="Rectangle 27"/>
          <p:cNvSpPr/>
          <p:nvPr/>
        </p:nvSpPr>
        <p:spPr>
          <a:xfrm>
            <a:off x="0" y="0"/>
            <a:ext cx="9144000" cy="6172200"/>
          </a:xfrm>
          <a:prstGeom prst="rect">
            <a:avLst/>
          </a:prstGeom>
          <a:gradFill>
            <a:gsLst>
              <a:gs pos="0">
                <a:schemeClr val="accent1"/>
              </a:gs>
              <a:gs pos="100000">
                <a:schemeClr val="accent1"/>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bwMode="invGray">
          <a:xfrm>
            <a:off x="457200" y="914399"/>
            <a:ext cx="5669280" cy="2468880"/>
          </a:xfrm>
        </p:spPr>
        <p:txBody>
          <a:bodyPr anchor="b" anchorCtr="0">
            <a:normAutofit/>
          </a:bodyPr>
          <a:lstStyle>
            <a:lvl1pPr algn="l">
              <a:defRPr sz="3600" b="0" cap="none">
                <a:solidFill>
                  <a:schemeClr val="bg2"/>
                </a:solidFill>
              </a:defRPr>
            </a:lvl1pPr>
          </a:lstStyle>
          <a:p>
            <a:r>
              <a:rPr lang="en-US" dirty="0"/>
              <a:t>Click to edit master title style</a:t>
            </a:r>
          </a:p>
        </p:txBody>
      </p:sp>
      <p:sp>
        <p:nvSpPr>
          <p:cNvPr id="30" name="Text Placeholder 2"/>
          <p:cNvSpPr>
            <a:spLocks noGrp="1"/>
          </p:cNvSpPr>
          <p:nvPr>
            <p:ph type="body" idx="1"/>
          </p:nvPr>
        </p:nvSpPr>
        <p:spPr bwMode="grayWhite">
          <a:xfrm>
            <a:off x="457200" y="3566160"/>
            <a:ext cx="5669280" cy="1097280"/>
          </a:xfrm>
        </p:spPr>
        <p:txBody>
          <a:bodyPr anchor="t" anchorCtr="0"/>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1" name="Picture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55080"/>
            <a:ext cx="1143000" cy="285442"/>
          </a:xfrm>
          <a:prstGeom prst="rect">
            <a:avLst/>
          </a:prstGeom>
          <a:noFill/>
        </p:spPr>
      </p:pic>
      <p:sp>
        <p:nvSpPr>
          <p:cNvPr id="32" name="Text Placeholder 8"/>
          <p:cNvSpPr>
            <a:spLocks noGrp="1"/>
          </p:cNvSpPr>
          <p:nvPr>
            <p:ph type="body" sz="quarter" idx="10"/>
          </p:nvPr>
        </p:nvSpPr>
        <p:spPr bwMode="blackWhite">
          <a:xfrm>
            <a:off x="457200" y="5120640"/>
            <a:ext cx="5669280" cy="304800"/>
          </a:xfrm>
        </p:spPr>
        <p:txBody>
          <a:bodyPr/>
          <a:lstStyle>
            <a:lvl1pPr marL="9144" indent="0">
              <a:buNone/>
              <a:defRPr>
                <a:solidFill>
                  <a:schemeClr val="bg1"/>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33" name="Text Placeholder 8"/>
          <p:cNvSpPr>
            <a:spLocks noGrp="1"/>
          </p:cNvSpPr>
          <p:nvPr>
            <p:ph type="body" sz="quarter" idx="11"/>
          </p:nvPr>
        </p:nvSpPr>
        <p:spPr bwMode="blackWhite">
          <a:xfrm>
            <a:off x="457200" y="5486400"/>
            <a:ext cx="5669280" cy="304800"/>
          </a:xfrm>
        </p:spPr>
        <p:txBody>
          <a:bodyPr/>
          <a:lstStyle>
            <a:lvl1pPr marL="9144" indent="0">
              <a:buNone/>
              <a:defRPr sz="1600" i="1">
                <a:solidFill>
                  <a:schemeClr val="bg1"/>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grpSp>
        <p:nvGrpSpPr>
          <p:cNvPr id="34" name="Group 33"/>
          <p:cNvGrpSpPr/>
          <p:nvPr/>
        </p:nvGrpSpPr>
        <p:grpSpPr>
          <a:xfrm>
            <a:off x="6355081" y="0"/>
            <a:ext cx="2825572" cy="5701472"/>
            <a:chOff x="6355081" y="0"/>
            <a:chExt cx="2825572" cy="5701472"/>
          </a:xfrm>
        </p:grpSpPr>
        <p:sp>
          <p:nvSpPr>
            <p:cNvPr id="35"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6"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022311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option 2">
    <p:spTree>
      <p:nvGrpSpPr>
        <p:cNvPr id="1" name=""/>
        <p:cNvGrpSpPr/>
        <p:nvPr/>
      </p:nvGrpSpPr>
      <p:grpSpPr>
        <a:xfrm>
          <a:off x="0" y="0"/>
          <a:ext cx="0" cy="0"/>
          <a:chOff x="0" y="0"/>
          <a:chExt cx="0" cy="0"/>
        </a:xfrm>
      </p:grpSpPr>
      <p:grpSp>
        <p:nvGrpSpPr>
          <p:cNvPr id="18" name="Group 17"/>
          <p:cNvGrpSpPr/>
          <p:nvPr/>
        </p:nvGrpSpPr>
        <p:grpSpPr>
          <a:xfrm flipH="1">
            <a:off x="-45720" y="0"/>
            <a:ext cx="2825572" cy="5701472"/>
            <a:chOff x="6355081" y="0"/>
            <a:chExt cx="2825572" cy="5701472"/>
          </a:xfrm>
        </p:grpSpPr>
        <p:sp>
          <p:nvSpPr>
            <p:cNvPr id="19"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21" name="Rectangle 20"/>
          <p:cNvSpPr/>
          <p:nvPr/>
        </p:nvSpPr>
        <p:spPr>
          <a:xfrm>
            <a:off x="0" y="6172200"/>
            <a:ext cx="9144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55080"/>
            <a:ext cx="1143000" cy="285750"/>
          </a:xfrm>
          <a:prstGeom prst="rect">
            <a:avLst/>
          </a:prstGeom>
          <a:gradFill>
            <a:gsLst>
              <a:gs pos="0">
                <a:schemeClr val="accent1"/>
              </a:gs>
              <a:gs pos="100000">
                <a:schemeClr val="accent1"/>
              </a:gs>
            </a:gsLst>
            <a:lin ang="5400000" scaled="0"/>
          </a:gradFill>
        </p:spPr>
      </p:pic>
      <p:sp>
        <p:nvSpPr>
          <p:cNvPr id="23" name="Title 1"/>
          <p:cNvSpPr>
            <a:spLocks noGrp="1"/>
          </p:cNvSpPr>
          <p:nvPr>
            <p:ph type="title" hasCustomPrompt="1"/>
          </p:nvPr>
        </p:nvSpPr>
        <p:spPr>
          <a:xfrm>
            <a:off x="3017520" y="914399"/>
            <a:ext cx="5669280" cy="2468880"/>
          </a:xfrm>
        </p:spPr>
        <p:txBody>
          <a:bodyPr anchor="b" anchorCtr="0">
            <a:normAutofit/>
          </a:bodyPr>
          <a:lstStyle>
            <a:lvl1pPr algn="l">
              <a:defRPr sz="3600" b="0" cap="none">
                <a:solidFill>
                  <a:schemeClr val="tx1"/>
                </a:solidFill>
              </a:defRPr>
            </a:lvl1pPr>
          </a:lstStyle>
          <a:p>
            <a:r>
              <a:rPr lang="en-US" dirty="0"/>
              <a:t>Click to edit master title style</a:t>
            </a:r>
          </a:p>
        </p:txBody>
      </p:sp>
      <p:sp>
        <p:nvSpPr>
          <p:cNvPr id="24" name="Text Placeholder 2"/>
          <p:cNvSpPr>
            <a:spLocks noGrp="1"/>
          </p:cNvSpPr>
          <p:nvPr>
            <p:ph type="body" idx="1"/>
          </p:nvPr>
        </p:nvSpPr>
        <p:spPr>
          <a:xfrm>
            <a:off x="3017520" y="3566160"/>
            <a:ext cx="5669280" cy="109728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5" name="Text Placeholder 8"/>
          <p:cNvSpPr>
            <a:spLocks noGrp="1"/>
          </p:cNvSpPr>
          <p:nvPr>
            <p:ph type="body" sz="quarter" idx="10"/>
          </p:nvPr>
        </p:nvSpPr>
        <p:spPr>
          <a:xfrm>
            <a:off x="3017520" y="5120640"/>
            <a:ext cx="5669280" cy="304800"/>
          </a:xfrm>
        </p:spPr>
        <p:txBody>
          <a:bodyPr/>
          <a:lstStyle>
            <a:lvl1pPr marL="9144" indent="0">
              <a:buNone/>
              <a:defRPr>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26" name="Text Placeholder 8"/>
          <p:cNvSpPr>
            <a:spLocks noGrp="1"/>
          </p:cNvSpPr>
          <p:nvPr>
            <p:ph type="body" sz="quarter" idx="11"/>
          </p:nvPr>
        </p:nvSpPr>
        <p:spPr>
          <a:xfrm>
            <a:off x="3017520" y="5486400"/>
            <a:ext cx="5669280" cy="3048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49032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w/photo">
    <p:spTree>
      <p:nvGrpSpPr>
        <p:cNvPr id="1" name=""/>
        <p:cNvGrpSpPr/>
        <p:nvPr/>
      </p:nvGrpSpPr>
      <p:grpSpPr>
        <a:xfrm>
          <a:off x="0" y="0"/>
          <a:ext cx="0" cy="0"/>
          <a:chOff x="0" y="0"/>
          <a:chExt cx="0" cy="0"/>
        </a:xfrm>
      </p:grpSpPr>
      <p:sp>
        <p:nvSpPr>
          <p:cNvPr id="10" name="Rectangle 9"/>
          <p:cNvSpPr/>
          <p:nvPr/>
        </p:nvSpPr>
        <p:spPr>
          <a:xfrm>
            <a:off x="0" y="6172200"/>
            <a:ext cx="9144000" cy="68580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1400" y="6355080"/>
            <a:ext cx="1143000" cy="285750"/>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3962400" y="914399"/>
            <a:ext cx="4754880" cy="2468880"/>
          </a:xfrm>
        </p:spPr>
        <p:txBody>
          <a:bodyPr anchor="b" anchorCtr="0">
            <a:normAutofit/>
          </a:bodyPr>
          <a:lstStyle>
            <a:lvl1pPr algn="l">
              <a:defRPr sz="3600" b="0" cap="none">
                <a:solidFill>
                  <a:schemeClr val="tx1"/>
                </a:solidFill>
              </a:defRPr>
            </a:lvl1pPr>
          </a:lstStyle>
          <a:p>
            <a:r>
              <a:rPr lang="en-US" dirty="0"/>
              <a:t>Click to edit master title style</a:t>
            </a:r>
          </a:p>
        </p:txBody>
      </p:sp>
      <p:sp>
        <p:nvSpPr>
          <p:cNvPr id="9" name="Text Placeholder 2"/>
          <p:cNvSpPr>
            <a:spLocks noGrp="1"/>
          </p:cNvSpPr>
          <p:nvPr>
            <p:ph type="body" idx="1"/>
          </p:nvPr>
        </p:nvSpPr>
        <p:spPr>
          <a:xfrm>
            <a:off x="3962400" y="3566160"/>
            <a:ext cx="4754880" cy="109728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Picture Placeholder 2"/>
          <p:cNvSpPr>
            <a:spLocks noGrp="1"/>
          </p:cNvSpPr>
          <p:nvPr>
            <p:ph type="pic" sz="quarter" idx="10"/>
          </p:nvPr>
        </p:nvSpPr>
        <p:spPr>
          <a:xfrm>
            <a:off x="0" y="1182687"/>
            <a:ext cx="3554856" cy="5318125"/>
          </a:xfrm>
          <a:custGeom>
            <a:avLst/>
            <a:gdLst>
              <a:gd name="connsiteX0" fmla="*/ 0 w 3541208"/>
              <a:gd name="connsiteY0" fmla="*/ 0 h 5318125"/>
              <a:gd name="connsiteX1" fmla="*/ 3541208 w 3541208"/>
              <a:gd name="connsiteY1" fmla="*/ 0 h 5318125"/>
              <a:gd name="connsiteX2" fmla="*/ 3541208 w 3541208"/>
              <a:gd name="connsiteY2" fmla="*/ 0 h 5318125"/>
              <a:gd name="connsiteX3" fmla="*/ 3541208 w 3541208"/>
              <a:gd name="connsiteY3" fmla="*/ 5318125 h 5318125"/>
              <a:gd name="connsiteX4" fmla="*/ 0 w 3541208"/>
              <a:gd name="connsiteY4" fmla="*/ 5318125 h 5318125"/>
              <a:gd name="connsiteX5" fmla="*/ 0 w 3541208"/>
              <a:gd name="connsiteY5" fmla="*/ 0 h 5318125"/>
              <a:gd name="connsiteX0" fmla="*/ 0 w 3554856"/>
              <a:gd name="connsiteY0" fmla="*/ 0 h 5318125"/>
              <a:gd name="connsiteX1" fmla="*/ 3541208 w 3554856"/>
              <a:gd name="connsiteY1" fmla="*/ 0 h 5318125"/>
              <a:gd name="connsiteX2" fmla="*/ 3541208 w 3554856"/>
              <a:gd name="connsiteY2" fmla="*/ 0 h 5318125"/>
              <a:gd name="connsiteX3" fmla="*/ 3554856 w 3554856"/>
              <a:gd name="connsiteY3" fmla="*/ 4103475 h 5318125"/>
              <a:gd name="connsiteX4" fmla="*/ 0 w 3554856"/>
              <a:gd name="connsiteY4" fmla="*/ 5318125 h 5318125"/>
              <a:gd name="connsiteX5" fmla="*/ 0 w 3554856"/>
              <a:gd name="connsiteY5" fmla="*/ 0 h 53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856" h="5318125">
                <a:moveTo>
                  <a:pt x="0" y="0"/>
                </a:moveTo>
                <a:lnTo>
                  <a:pt x="3541208" y="0"/>
                </a:lnTo>
                <a:lnTo>
                  <a:pt x="3541208" y="0"/>
                </a:lnTo>
                <a:cubicBezTo>
                  <a:pt x="3545757" y="1367825"/>
                  <a:pt x="3550307" y="2735650"/>
                  <a:pt x="3554856" y="4103475"/>
                </a:cubicBezTo>
                <a:lnTo>
                  <a:pt x="0" y="5318125"/>
                </a:lnTo>
                <a:lnTo>
                  <a:pt x="0" y="0"/>
                </a:lnTo>
                <a:close/>
              </a:path>
            </a:pathLst>
          </a:custGeom>
        </p:spPr>
        <p:txBody>
          <a:bodyPr lIns="274320" tIns="731520" anchor="t" anchorCtr="0"/>
          <a:lstStyle>
            <a:lvl1pPr marL="9144" indent="0">
              <a:buNone/>
              <a:defRPr sz="2800">
                <a:solidFill>
                  <a:schemeClr val="tx2"/>
                </a:solidFill>
              </a:defRPr>
            </a:lvl1pPr>
          </a:lstStyle>
          <a:p>
            <a:r>
              <a:rPr lang="en-US"/>
              <a:t>Click icon to add picture</a:t>
            </a:r>
            <a:endParaRPr lang="en-US" dirty="0"/>
          </a:p>
        </p:txBody>
      </p:sp>
      <p:sp>
        <p:nvSpPr>
          <p:cNvPr id="14" name="Text Placeholder 8"/>
          <p:cNvSpPr>
            <a:spLocks noGrp="1"/>
          </p:cNvSpPr>
          <p:nvPr>
            <p:ph type="body" sz="quarter" idx="11"/>
          </p:nvPr>
        </p:nvSpPr>
        <p:spPr>
          <a:xfrm>
            <a:off x="3962400" y="5120640"/>
            <a:ext cx="4754880" cy="304800"/>
          </a:xfrm>
        </p:spPr>
        <p:txBody>
          <a:bodyPr/>
          <a:lstStyle>
            <a:lvl1pPr marL="9144" indent="0">
              <a:buNone/>
              <a:defRPr>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5" name="Text Placeholder 8"/>
          <p:cNvSpPr>
            <a:spLocks noGrp="1"/>
          </p:cNvSpPr>
          <p:nvPr>
            <p:ph type="body" sz="quarter" idx="12"/>
          </p:nvPr>
        </p:nvSpPr>
        <p:spPr>
          <a:xfrm>
            <a:off x="3962400" y="5486400"/>
            <a:ext cx="4754880" cy="3048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2833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16151"/>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4332249"/>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1"/>
          </p:nvPr>
        </p:nvSpPr>
        <p:spPr>
          <a:xfrm>
            <a:off x="457200" y="1143000"/>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p:cNvSpPr>
            <a:spLocks noGrp="1"/>
          </p:cNvSpPr>
          <p:nvPr>
            <p:ph type="body" idx="12"/>
          </p:nvPr>
        </p:nvSpPr>
        <p:spPr>
          <a:xfrm>
            <a:off x="457200" y="3584691"/>
            <a:ext cx="8229600" cy="63976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1219772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D. Green arrow half">
    <p:bg>
      <p:bgPr>
        <a:solidFill>
          <a:schemeClr val="bg1"/>
        </a:solidFill>
        <a:effectLst/>
      </p:bgPr>
    </p:bg>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7258051" y="6443508"/>
            <a:ext cx="1111538"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6473429"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1"/>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pt-BR" sz="525" dirty="0">
                <a:solidFill>
                  <a:schemeClr val="bg1">
                    <a:lumMod val="50000"/>
                  </a:schemeClr>
                </a:solidFill>
                <a:latin typeface="+mn-lt"/>
                <a:sym typeface="Trebuchet MS" panose="020B0603020202020204" pitchFamily="34" charset="0"/>
              </a:rPr>
              <a:t>DA_USB RTP -- Final Compendium -- August 2018 -- vFinal.pptx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850043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val="0"/>
              </a:ext>
            </a:extLst>
          </a:blip>
          <a:srcRect l="29398" t="8741" r="101" b="27"/>
          <a:stretch/>
        </p:blipFill>
        <p:spPr bwMode="ltGray">
          <a:xfrm flipV="1">
            <a:off x="6771935"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6473429"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72500" y="622801"/>
            <a:ext cx="6076188"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pt-BR" sz="525">
                <a:solidFill>
                  <a:schemeClr val="bg1"/>
                </a:solidFill>
                <a:latin typeface="+mn-lt"/>
                <a:sym typeface="Trebuchet MS" panose="020B0603020202020204" pitchFamily="34" charset="0"/>
              </a:rPr>
              <a:t>DA_USB RTP -- Final Compendium -- August 2018 -- vFinal.pptx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456368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6.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7.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8.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9.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68362"/>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82750"/>
            <a:ext cx="8229600" cy="4560849"/>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36426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683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382750"/>
            <a:ext cx="8229600" cy="4560849"/>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txBox="1">
            <a:spLocks/>
          </p:cNvSpPr>
          <p:nvPr/>
        </p:nvSpPr>
        <p:spPr>
          <a:xfrm>
            <a:off x="8787004" y="6497365"/>
            <a:ext cx="18288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dirty="0">
              <a:solidFill>
                <a:schemeClr val="tx2"/>
              </a:solidFill>
              <a:latin typeface="Arial" panose="020B0604020202020204" pitchFamily="34" charset="0"/>
              <a:cs typeface="Arial" panose="020B0604020202020204" pitchFamily="34" charset="0"/>
            </a:endParaRPr>
          </a:p>
        </p:txBody>
      </p:sp>
      <p:sp>
        <p:nvSpPr>
          <p:cNvPr id="6" name="Footer Placeholder 6"/>
          <p:cNvSpPr txBox="1">
            <a:spLocks/>
          </p:cNvSpPr>
          <p:nvPr/>
        </p:nvSpPr>
        <p:spPr>
          <a:xfrm>
            <a:off x="1447800" y="6497365"/>
            <a:ext cx="72702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dirty="0">
                <a:solidFill>
                  <a:schemeClr val="tx2"/>
                </a:solidFill>
                <a:latin typeface="Arial Narrow" panose="020B0606020202030204" pitchFamily="34" charset="0"/>
              </a:rPr>
              <a:t>U.S. BANK</a:t>
            </a:r>
            <a:r>
              <a:rPr lang="en-US" b="0" spc="60" baseline="0" dirty="0">
                <a:solidFill>
                  <a:schemeClr val="tx1"/>
                </a:solidFill>
                <a:latin typeface="Arial Narrow" panose="020B0606020202030204" pitchFamily="34" charset="0"/>
              </a:rPr>
              <a:t>  |</a:t>
            </a:r>
          </a:p>
        </p:txBody>
      </p:sp>
    </p:spTree>
    <p:extLst>
      <p:ext uri="{BB962C8B-B14F-4D97-AF65-F5344CB8AC3E}">
        <p14:creationId xmlns:p14="http://schemas.microsoft.com/office/powerpoint/2010/main" val="3925070625"/>
      </p:ext>
    </p:extLst>
  </p:cSld>
  <p:clrMap bg1="lt1" tx1="dk1" bg2="lt2" tx2="dk2" accent1="accent1" accent2="accent2" accent3="accent3" accent4="accent4" accent5="accent5" accent6="accent6" hlink="hlink" folHlink="folHlink"/>
  <p:sldLayoutIdLst>
    <p:sldLayoutId id="2147483683" r:id="rId1"/>
    <p:sldLayoutId id="2147483698" r:id="rId2"/>
    <p:sldLayoutId id="2147483699" r:id="rId3"/>
    <p:sldLayoutId id="2147483700" r:id="rId4"/>
    <p:sldLayoutId id="2147483728" r:id="rId5"/>
    <p:sldLayoutId id="2147483729" r:id="rId6"/>
    <p:sldLayoutId id="2147483730" r:id="rId7"/>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955280" cy="8683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382750"/>
            <a:ext cx="8229600" cy="4560849"/>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txBox="1">
            <a:spLocks/>
          </p:cNvSpPr>
          <p:nvPr/>
        </p:nvSpPr>
        <p:spPr>
          <a:xfrm>
            <a:off x="8787004" y="6497365"/>
            <a:ext cx="18288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dirty="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617220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511522" y="0"/>
            <a:ext cx="659705" cy="1288591"/>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2" name="Footer Placeholder 6"/>
          <p:cNvSpPr txBox="1">
            <a:spLocks/>
          </p:cNvSpPr>
          <p:nvPr/>
        </p:nvSpPr>
        <p:spPr>
          <a:xfrm>
            <a:off x="1447800" y="6497365"/>
            <a:ext cx="72702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dirty="0">
                <a:solidFill>
                  <a:schemeClr val="tx2"/>
                </a:solidFill>
                <a:latin typeface="Arial Narrow" panose="020B0606020202030204" pitchFamily="34" charset="0"/>
              </a:rPr>
              <a:t>U.S. BANK</a:t>
            </a:r>
            <a:r>
              <a:rPr lang="en-US" b="0" spc="60" baseline="0" dirty="0">
                <a:solidFill>
                  <a:schemeClr val="tx1"/>
                </a:solidFill>
                <a:latin typeface="Arial Narrow" panose="020B0606020202030204" pitchFamily="34" charset="0"/>
              </a:rPr>
              <a:t>  |</a:t>
            </a:r>
          </a:p>
        </p:txBody>
      </p:sp>
    </p:spTree>
    <p:extLst>
      <p:ext uri="{BB962C8B-B14F-4D97-AF65-F5344CB8AC3E}">
        <p14:creationId xmlns:p14="http://schemas.microsoft.com/office/powerpoint/2010/main" val="3596621149"/>
      </p:ext>
    </p:extLst>
  </p:cSld>
  <p:clrMap bg1="lt1" tx1="dk1" bg2="lt2" tx2="dk2" accent1="accent1" accent2="accent2" accent3="accent3" accent4="accent4" accent5="accent5" accent6="accent6" hlink="hlink" folHlink="folHlink"/>
  <p:sldLayoutIdLst>
    <p:sldLayoutId id="2147483692" r:id="rId1"/>
    <p:sldLayoutId id="2147483701" r:id="rId2"/>
    <p:sldLayoutId id="2147483694" r:id="rId3"/>
    <p:sldLayoutId id="2147483695" r:id="rId4"/>
    <p:sldLayoutId id="2147483702" r:id="rId5"/>
    <p:sldLayoutId id="2147483696" r:id="rId6"/>
    <p:sldLayoutId id="2147483697" r:id="rId7"/>
    <p:sldLayoutId id="2147483703" r:id="rId8"/>
    <p:sldLayoutId id="2147483705" r:id="rId9"/>
    <p:sldLayoutId id="2147483727" r:id="rId10"/>
    <p:sldLayoutId id="2147483707" r:id="rId11"/>
    <p:sldLayoutId id="2147483708" r:id="rId12"/>
    <p:sldLayoutId id="2147483709" r:id="rId13"/>
    <p:sldLayoutId id="2147483710" r:id="rId14"/>
    <p:sldLayoutId id="2147483784" r:id="rId15"/>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955280" cy="8683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382750"/>
            <a:ext cx="8229600" cy="4560849"/>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txBox="1">
            <a:spLocks/>
          </p:cNvSpPr>
          <p:nvPr/>
        </p:nvSpPr>
        <p:spPr>
          <a:xfrm>
            <a:off x="8787004" y="6497365"/>
            <a:ext cx="18288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dirty="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617220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511522" y="0"/>
            <a:ext cx="659705" cy="1288591"/>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2" name="Footer Placeholder 6"/>
          <p:cNvSpPr txBox="1">
            <a:spLocks/>
          </p:cNvSpPr>
          <p:nvPr/>
        </p:nvSpPr>
        <p:spPr>
          <a:xfrm>
            <a:off x="1447800" y="6497365"/>
            <a:ext cx="72702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dirty="0">
                <a:solidFill>
                  <a:schemeClr val="tx2"/>
                </a:solidFill>
                <a:latin typeface="Arial Narrow" panose="020B0606020202030204" pitchFamily="34" charset="0"/>
              </a:rPr>
              <a:t>U.S. BANK</a:t>
            </a:r>
            <a:r>
              <a:rPr lang="en-US" b="0" spc="60" baseline="0" dirty="0">
                <a:solidFill>
                  <a:schemeClr val="tx1"/>
                </a:solidFill>
                <a:latin typeface="Arial Narrow" panose="020B0606020202030204" pitchFamily="34" charset="0"/>
              </a:rPr>
              <a:t>  |</a:t>
            </a:r>
          </a:p>
        </p:txBody>
      </p:sp>
    </p:spTree>
    <p:extLst>
      <p:ext uri="{BB962C8B-B14F-4D97-AF65-F5344CB8AC3E}">
        <p14:creationId xmlns:p14="http://schemas.microsoft.com/office/powerpoint/2010/main" val="4173295312"/>
      </p:ext>
    </p:extLst>
  </p:cSld>
  <p:clrMap bg1="lt1" tx1="dk1" bg2="lt2" tx2="dk2" accent1="accent1" accent2="accent2" accent3="accent3" accent4="accent4" accent5="accent5" accent6="accent6" hlink="hlink" folHlink="folHlink"/>
  <p:sldLayoutIdLst>
    <p:sldLayoutId id="2147483672" r:id="rId1"/>
    <p:sldLayoutId id="2147483724" r:id="rId2"/>
    <p:sldLayoutId id="2147483725" r:id="rId3"/>
    <p:sldLayoutId id="2147483726" r:id="rId4"/>
    <p:sldLayoutId id="2147483674" r:id="rId5"/>
    <p:sldLayoutId id="2147483676" r:id="rId6"/>
    <p:sldLayoutId id="2147483714" r:id="rId7"/>
    <p:sldLayoutId id="2147483677" r:id="rId8"/>
    <p:sldLayoutId id="2147483716" r:id="rId9"/>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955280" cy="6397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024053"/>
            <a:ext cx="8229600" cy="4919547"/>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txBox="1">
            <a:spLocks/>
          </p:cNvSpPr>
          <p:nvPr/>
        </p:nvSpPr>
        <p:spPr>
          <a:xfrm>
            <a:off x="8787004" y="6497365"/>
            <a:ext cx="18288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dirty="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617220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511522" y="0"/>
            <a:ext cx="659705" cy="1288591"/>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2" name="Footer Placeholder 6"/>
          <p:cNvSpPr txBox="1">
            <a:spLocks/>
          </p:cNvSpPr>
          <p:nvPr/>
        </p:nvSpPr>
        <p:spPr>
          <a:xfrm>
            <a:off x="1447800" y="6497365"/>
            <a:ext cx="72702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dirty="0">
                <a:solidFill>
                  <a:schemeClr val="tx2"/>
                </a:solidFill>
                <a:latin typeface="Arial Narrow" panose="020B0606020202030204" pitchFamily="34" charset="0"/>
              </a:rPr>
              <a:t>Insert information classification here - e.g. U.S. BANK CONFIDENTIAL, U.S. BANK PERSONAL  |  U.S. BANK</a:t>
            </a:r>
            <a:r>
              <a:rPr lang="en-US" b="0" spc="60" baseline="0" dirty="0">
                <a:solidFill>
                  <a:schemeClr val="tx1"/>
                </a:solidFill>
                <a:latin typeface="Arial Narrow" panose="020B0606020202030204" pitchFamily="34" charset="0"/>
              </a:rPr>
              <a:t>  |</a:t>
            </a:r>
          </a:p>
        </p:txBody>
      </p:sp>
    </p:spTree>
    <p:extLst>
      <p:ext uri="{BB962C8B-B14F-4D97-AF65-F5344CB8AC3E}">
        <p14:creationId xmlns:p14="http://schemas.microsoft.com/office/powerpoint/2010/main" val="2580735623"/>
      </p:ext>
    </p:extLst>
  </p:cSld>
  <p:clrMap bg1="lt1" tx1="dk1" bg2="lt2" tx2="dk2" accent1="accent1" accent2="accent2" accent3="accent3" accent4="accent4" accent5="accent5" accent6="accent6" hlink="hlink" folHlink="folHlink"/>
  <p:sldLayoutIdLst>
    <p:sldLayoutId id="2147483662" r:id="rId1"/>
    <p:sldLayoutId id="2147483711" r:id="rId2"/>
    <p:sldLayoutId id="2147483664" r:id="rId3"/>
    <p:sldLayoutId id="2147483712" r:id="rId4"/>
    <p:sldLayoutId id="2147483665" r:id="rId5"/>
    <p:sldLayoutId id="2147483723" r:id="rId6"/>
    <p:sldLayoutId id="2147483666" r:id="rId7"/>
    <p:sldLayoutId id="2147483713" r:id="rId8"/>
  </p:sldLayoutIdLst>
  <p:txStyles>
    <p:titleStyle>
      <a:lvl1pPr algn="l" defTabSz="914400" rtl="0" eaLnBrk="1" latinLnBrk="0" hangingPunct="1">
        <a:spcBef>
          <a:spcPct val="0"/>
        </a:spcBef>
        <a:buNone/>
        <a:defRPr sz="20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200"/>
        </a:spcAft>
        <a:buFont typeface="Arial" panose="020B0604020202020204" pitchFamily="34" charset="0"/>
        <a:buChar char="•"/>
        <a:defRPr sz="1400" kern="1200">
          <a:solidFill>
            <a:schemeClr val="tx2"/>
          </a:solidFill>
          <a:latin typeface="+mn-lt"/>
          <a:ea typeface="+mn-ea"/>
          <a:cs typeface="+mn-cs"/>
        </a:defRPr>
      </a:lvl1pPr>
      <a:lvl2pPr marL="548640" indent="-228600" algn="l" defTabSz="914400" rtl="0" eaLnBrk="1" latinLnBrk="0" hangingPunct="1">
        <a:spcBef>
          <a:spcPts val="0"/>
        </a:spcBef>
        <a:spcAft>
          <a:spcPts val="200"/>
        </a:spcAft>
        <a:buFont typeface="Arial" panose="020B0604020202020204" pitchFamily="34" charset="0"/>
        <a:buChar char="–"/>
        <a:defRPr sz="1200" kern="1200">
          <a:solidFill>
            <a:schemeClr val="tx2"/>
          </a:solidFill>
          <a:latin typeface="+mn-lt"/>
          <a:ea typeface="+mn-ea"/>
          <a:cs typeface="+mn-cs"/>
        </a:defRPr>
      </a:lvl2pPr>
      <a:lvl3pPr marL="914400" indent="-173736" algn="l" defTabSz="914400" rtl="0" eaLnBrk="1" latinLnBrk="0" hangingPunct="1">
        <a:spcBef>
          <a:spcPts val="0"/>
        </a:spcBef>
        <a:spcAft>
          <a:spcPts val="200"/>
        </a:spcAft>
        <a:buFont typeface="Arial" panose="020B0604020202020204" pitchFamily="34" charset="0"/>
        <a:buChar char="•"/>
        <a:defRPr sz="1100" kern="1200">
          <a:solidFill>
            <a:schemeClr val="tx2"/>
          </a:solidFill>
          <a:latin typeface="+mn-lt"/>
          <a:ea typeface="+mn-ea"/>
          <a:cs typeface="+mn-cs"/>
        </a:defRPr>
      </a:lvl3pPr>
      <a:lvl4pPr marL="1280160" indent="-173736" algn="l" defTabSz="914400" rtl="0" eaLnBrk="1" latinLnBrk="0" hangingPunct="1">
        <a:spcBef>
          <a:spcPts val="0"/>
        </a:spcBef>
        <a:spcAft>
          <a:spcPts val="200"/>
        </a:spcAft>
        <a:buFont typeface="Arial" panose="020B0604020202020204" pitchFamily="34" charset="0"/>
        <a:buChar char="–"/>
        <a:defRPr sz="1000" kern="1200">
          <a:solidFill>
            <a:schemeClr val="tx2"/>
          </a:solidFill>
          <a:latin typeface="+mn-lt"/>
          <a:ea typeface="+mn-ea"/>
          <a:cs typeface="+mn-cs"/>
        </a:defRPr>
      </a:lvl4pPr>
      <a:lvl5pPr marL="1645920" indent="-173736" algn="l" defTabSz="914400" rtl="0" eaLnBrk="1" latinLnBrk="0" hangingPunct="1">
        <a:spcBef>
          <a:spcPts val="0"/>
        </a:spcBef>
        <a:spcAft>
          <a:spcPts val="200"/>
        </a:spcAft>
        <a:buFont typeface="Arial" panose="020B0604020202020204"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955280" cy="8683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382750"/>
            <a:ext cx="8229600" cy="4560849"/>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txBox="1">
            <a:spLocks/>
          </p:cNvSpPr>
          <p:nvPr/>
        </p:nvSpPr>
        <p:spPr>
          <a:xfrm>
            <a:off x="8787004" y="6497365"/>
            <a:ext cx="18288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dirty="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617220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511522" y="0"/>
            <a:ext cx="659705" cy="1288591"/>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2" name="Footer Placeholder 6"/>
          <p:cNvSpPr txBox="1">
            <a:spLocks/>
          </p:cNvSpPr>
          <p:nvPr userDrawn="1"/>
        </p:nvSpPr>
        <p:spPr>
          <a:xfrm>
            <a:off x="1447800" y="6497365"/>
            <a:ext cx="72702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dirty="0">
                <a:solidFill>
                  <a:schemeClr val="tx2"/>
                </a:solidFill>
                <a:latin typeface="Arial Narrow" panose="020B0606020202030204" pitchFamily="34" charset="0"/>
              </a:rPr>
              <a:t>U.S. BANK</a:t>
            </a:r>
            <a:r>
              <a:rPr lang="en-US" b="0" spc="60" baseline="0" dirty="0">
                <a:solidFill>
                  <a:schemeClr val="tx1"/>
                </a:solidFill>
                <a:latin typeface="Arial Narrow" panose="020B0606020202030204" pitchFamily="34" charset="0"/>
              </a:rPr>
              <a:t>  |</a:t>
            </a:r>
          </a:p>
        </p:txBody>
      </p:sp>
    </p:spTree>
    <p:extLst>
      <p:ext uri="{BB962C8B-B14F-4D97-AF65-F5344CB8AC3E}">
        <p14:creationId xmlns:p14="http://schemas.microsoft.com/office/powerpoint/2010/main" val="215373775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955280" cy="868362"/>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82750"/>
            <a:ext cx="8229600" cy="4560849"/>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txBox="1">
            <a:spLocks/>
          </p:cNvSpPr>
          <p:nvPr/>
        </p:nvSpPr>
        <p:spPr>
          <a:xfrm>
            <a:off x="8787004" y="6497365"/>
            <a:ext cx="18288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dirty="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617220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511522" y="0"/>
            <a:ext cx="659705" cy="1288591"/>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1" name="Footer Placeholder 6"/>
          <p:cNvSpPr txBox="1">
            <a:spLocks/>
          </p:cNvSpPr>
          <p:nvPr/>
        </p:nvSpPr>
        <p:spPr>
          <a:xfrm>
            <a:off x="1447800" y="6497365"/>
            <a:ext cx="72702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dirty="0">
                <a:solidFill>
                  <a:schemeClr val="tx2"/>
                </a:solidFill>
                <a:latin typeface="Arial Narrow" panose="020B0606020202030204" pitchFamily="34" charset="0"/>
              </a:rPr>
              <a:t>U.S. BANK</a:t>
            </a:r>
            <a:r>
              <a:rPr lang="en-US" b="0" spc="60" baseline="0" dirty="0">
                <a:solidFill>
                  <a:schemeClr val="tx1"/>
                </a:solidFill>
                <a:latin typeface="Arial Narrow" panose="020B0606020202030204" pitchFamily="34" charset="0"/>
              </a:rPr>
              <a:t>  |</a:t>
            </a:r>
          </a:p>
        </p:txBody>
      </p:sp>
    </p:spTree>
    <p:extLst>
      <p:ext uri="{BB962C8B-B14F-4D97-AF65-F5344CB8AC3E}">
        <p14:creationId xmlns:p14="http://schemas.microsoft.com/office/powerpoint/2010/main" val="258239933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955280" cy="86836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382750"/>
            <a:ext cx="8229600" cy="4560849"/>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txBox="1">
            <a:spLocks/>
          </p:cNvSpPr>
          <p:nvPr/>
        </p:nvSpPr>
        <p:spPr>
          <a:xfrm>
            <a:off x="8787004" y="6497365"/>
            <a:ext cx="182880" cy="185915"/>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dirty="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617220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511522" y="0"/>
            <a:ext cx="659705" cy="1288591"/>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1" name="Footer Placeholder 6">
            <a:extLst>
              <a:ext uri="{FF2B5EF4-FFF2-40B4-BE49-F238E27FC236}">
                <a16:creationId xmlns:a16="http://schemas.microsoft.com/office/drawing/2014/main" id="{F136B718-0955-4135-8921-58CEE396E49E}"/>
              </a:ext>
            </a:extLst>
          </p:cNvPr>
          <p:cNvSpPr txBox="1">
            <a:spLocks/>
          </p:cNvSpPr>
          <p:nvPr userDrawn="1"/>
        </p:nvSpPr>
        <p:spPr>
          <a:xfrm>
            <a:off x="1447800" y="6497365"/>
            <a:ext cx="72702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dirty="0">
                <a:solidFill>
                  <a:schemeClr val="tx2"/>
                </a:solidFill>
                <a:latin typeface="Arial Narrow" panose="020B0606020202030204" pitchFamily="34" charset="0"/>
              </a:rPr>
              <a:t>U.S. Bank</a:t>
            </a:r>
            <a:r>
              <a:rPr lang="en-US" b="0" spc="60" baseline="0" dirty="0">
                <a:solidFill>
                  <a:schemeClr val="tx1"/>
                </a:solidFill>
                <a:latin typeface="Arial Narrow" panose="020B0606020202030204" pitchFamily="34" charset="0"/>
              </a:rPr>
              <a:t>  |</a:t>
            </a:r>
          </a:p>
        </p:txBody>
      </p:sp>
    </p:spTree>
    <p:extLst>
      <p:ext uri="{BB962C8B-B14F-4D97-AF65-F5344CB8AC3E}">
        <p14:creationId xmlns:p14="http://schemas.microsoft.com/office/powerpoint/2010/main" val="390357765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68362"/>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82750"/>
            <a:ext cx="8229600" cy="4560849"/>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789561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20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showcase/corporate-and-commercial-banking/about/"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3.jpeg"/><Relationship Id="rId5" Type="http://schemas.openxmlformats.org/officeDocument/2006/relationships/hyperlink" Target="https://financialiq.usbank.com/index.html"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1C652B6-C54F-4CF8-A99A-236C9449EC1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l="40490" t="736" r="15581" b="677"/>
          <a:stretch/>
        </p:blipFill>
        <p:spPr>
          <a:xfrm>
            <a:off x="0" y="1182687"/>
            <a:ext cx="3554856" cy="5318125"/>
          </a:xfrm>
        </p:spPr>
      </p:pic>
      <p:pic>
        <p:nvPicPr>
          <p:cNvPr id="9" name="Picture 8"/>
          <p:cNvPicPr>
            <a:picLocks noChangeAspect="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l="54773"/>
          <a:stretch/>
        </p:blipFill>
        <p:spPr>
          <a:xfrm>
            <a:off x="0" y="706704"/>
            <a:ext cx="3807302" cy="5353149"/>
          </a:xfrm>
          <a:prstGeom prst="rect">
            <a:avLst/>
          </a:prstGeom>
        </p:spPr>
      </p:pic>
      <p:sp>
        <p:nvSpPr>
          <p:cNvPr id="5" name="Title 4"/>
          <p:cNvSpPr>
            <a:spLocks noGrp="1"/>
          </p:cNvSpPr>
          <p:nvPr>
            <p:ph type="title"/>
          </p:nvPr>
        </p:nvSpPr>
        <p:spPr/>
        <p:txBody>
          <a:bodyPr>
            <a:normAutofit/>
          </a:bodyPr>
          <a:lstStyle/>
          <a:p>
            <a:r>
              <a:rPr lang="en-US" dirty="0"/>
              <a:t>The impact of innovation on processing receivables </a:t>
            </a:r>
          </a:p>
        </p:txBody>
      </p:sp>
      <p:sp>
        <p:nvSpPr>
          <p:cNvPr id="2" name="Text Placeholder 1">
            <a:extLst>
              <a:ext uri="{FF2B5EF4-FFF2-40B4-BE49-F238E27FC236}">
                <a16:creationId xmlns:a16="http://schemas.microsoft.com/office/drawing/2014/main" id="{0A650539-F8EC-432A-B2C5-FE310F85F665}"/>
              </a:ext>
            </a:extLst>
          </p:cNvPr>
          <p:cNvSpPr>
            <a:spLocks noGrp="1"/>
          </p:cNvSpPr>
          <p:nvPr>
            <p:ph type="body" sz="quarter" idx="11"/>
          </p:nvPr>
        </p:nvSpPr>
        <p:spPr/>
        <p:txBody>
          <a:bodyPr/>
          <a:lstStyle/>
          <a:p>
            <a:r>
              <a:rPr lang="en-US" dirty="0"/>
              <a:t>June 2020</a:t>
            </a:r>
          </a:p>
        </p:txBody>
      </p:sp>
      <p:sp>
        <p:nvSpPr>
          <p:cNvPr id="4" name="Text Placeholder 3">
            <a:extLst>
              <a:ext uri="{FF2B5EF4-FFF2-40B4-BE49-F238E27FC236}">
                <a16:creationId xmlns:a16="http://schemas.microsoft.com/office/drawing/2014/main" id="{1E4481ED-35F3-4575-ACD4-4FC7C406FDDE}"/>
              </a:ext>
            </a:extLst>
          </p:cNvPr>
          <p:cNvSpPr>
            <a:spLocks noGrp="1"/>
          </p:cNvSpPr>
          <p:nvPr>
            <p:ph type="body" sz="quarter" idx="12"/>
          </p:nvPr>
        </p:nvSpPr>
        <p:spPr/>
        <p:txBody>
          <a:bodyPr/>
          <a:lstStyle/>
          <a:p>
            <a:r>
              <a:rPr lang="en-US" dirty="0"/>
              <a:t>U.S. Bank Global Treasury Management</a:t>
            </a:r>
          </a:p>
        </p:txBody>
      </p:sp>
    </p:spTree>
    <p:extLst>
      <p:ext uri="{BB962C8B-B14F-4D97-AF65-F5344CB8AC3E}">
        <p14:creationId xmlns:p14="http://schemas.microsoft.com/office/powerpoint/2010/main" val="200308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Join us for next month’s webinar</a:t>
            </a:r>
          </a:p>
        </p:txBody>
      </p:sp>
      <p:sp>
        <p:nvSpPr>
          <p:cNvPr id="6" name="Content Placeholder 5"/>
          <p:cNvSpPr>
            <a:spLocks noGrp="1"/>
          </p:cNvSpPr>
          <p:nvPr>
            <p:ph sz="half" idx="2"/>
          </p:nvPr>
        </p:nvSpPr>
        <p:spPr/>
        <p:txBody>
          <a:bodyPr/>
          <a:lstStyle/>
          <a:p>
            <a:pPr marL="9144" indent="0">
              <a:buNone/>
            </a:pPr>
            <a:r>
              <a:rPr lang="en-US" altLang="en-US" sz="2400" dirty="0">
                <a:solidFill>
                  <a:schemeClr val="accent1"/>
                </a:solidFill>
              </a:rPr>
              <a:t>International payments: Trends and solutions for today’s global market</a:t>
            </a:r>
            <a:endParaRPr lang="en-US" altLang="en-US" sz="1800" dirty="0">
              <a:solidFill>
                <a:schemeClr val="accent1"/>
              </a:solidFill>
            </a:endParaRPr>
          </a:p>
          <a:p>
            <a:pPr marL="9144" indent="0">
              <a:spcAft>
                <a:spcPts val="0"/>
              </a:spcAft>
              <a:buNone/>
            </a:pPr>
            <a:endParaRPr lang="en-US" altLang="en-US" dirty="0">
              <a:solidFill>
                <a:schemeClr val="accent1"/>
              </a:solidFill>
            </a:endParaRPr>
          </a:p>
          <a:p>
            <a:pPr marL="9144" indent="0">
              <a:spcAft>
                <a:spcPts val="0"/>
              </a:spcAft>
              <a:buNone/>
            </a:pPr>
            <a:r>
              <a:rPr lang="en-US" altLang="en-US" dirty="0"/>
              <a:t>Thursday, July 16, 2020</a:t>
            </a:r>
          </a:p>
          <a:p>
            <a:pPr marL="9144" indent="0">
              <a:spcAft>
                <a:spcPts val="0"/>
              </a:spcAft>
              <a:buNone/>
            </a:pPr>
            <a:r>
              <a:rPr lang="en-US" altLang="en-US" sz="1800" dirty="0"/>
              <a:t>11 a.m. PT, noon MT</a:t>
            </a:r>
          </a:p>
          <a:p>
            <a:pPr marL="9144" indent="0">
              <a:spcAft>
                <a:spcPts val="0"/>
              </a:spcAft>
              <a:buNone/>
            </a:pPr>
            <a:r>
              <a:rPr lang="en-US" altLang="en-US" sz="1800" dirty="0"/>
              <a:t>1 p.m. CT, 2 p.m. ET</a:t>
            </a:r>
          </a:p>
          <a:p>
            <a:pPr marL="9144" indent="0">
              <a:buNone/>
            </a:pPr>
            <a:endParaRPr lang="en-US" altLang="en-US" b="1" dirty="0"/>
          </a:p>
          <a:p>
            <a:pPr marL="9144" indent="0">
              <a:buNone/>
            </a:pPr>
            <a:endParaRPr lang="en-US" altLang="en-US" dirty="0"/>
          </a:p>
          <a:p>
            <a:pPr marL="9144" indent="0">
              <a:buNone/>
            </a:pPr>
            <a:endParaRPr lang="en-US" altLang="en-US" dirty="0"/>
          </a:p>
          <a:p>
            <a:pPr marL="9144" indent="0">
              <a:buNone/>
            </a:pPr>
            <a:endParaRPr lang="en-US" altLang="en-US" dirty="0"/>
          </a:p>
        </p:txBody>
      </p:sp>
      <p:grpSp>
        <p:nvGrpSpPr>
          <p:cNvPr id="11" name="Group 10"/>
          <p:cNvGrpSpPr/>
          <p:nvPr/>
        </p:nvGrpSpPr>
        <p:grpSpPr>
          <a:xfrm>
            <a:off x="5029201" y="4944682"/>
            <a:ext cx="3919770" cy="545919"/>
            <a:chOff x="4639841" y="5554904"/>
            <a:chExt cx="4489691" cy="545919"/>
          </a:xfrm>
        </p:grpSpPr>
        <p:sp>
          <p:nvSpPr>
            <p:cNvPr id="12" name="Rectangle 11"/>
            <p:cNvSpPr/>
            <p:nvPr/>
          </p:nvSpPr>
          <p:spPr>
            <a:xfrm>
              <a:off x="4938532" y="5554904"/>
              <a:ext cx="4191000" cy="545919"/>
            </a:xfrm>
            <a:prstGeom prst="rect">
              <a:avLst/>
            </a:prstGeom>
          </p:spPr>
          <p:txBody>
            <a:bodyPr wrap="square">
              <a:spAutoFit/>
            </a:bodyPr>
            <a:lstStyle>
              <a:defPPr>
                <a:defRPr lang="en-US"/>
              </a:defPPr>
            </a:lstStyle>
            <a:p>
              <a:pPr>
                <a:lnSpc>
                  <a:spcPct val="107000"/>
                </a:lnSpc>
              </a:pPr>
              <a:r>
                <a:rPr lang="en-US" sz="1000" dirty="0">
                  <a:solidFill>
                    <a:schemeClr val="tx2"/>
                  </a:solidFill>
                  <a:latin typeface="Arial" pitchFamily="34" charset="0"/>
                  <a:ea typeface="Calibri" panose="020F0502020204030204" pitchFamily="34" charset="0"/>
                  <a:cs typeface="Times New Roman" panose="02020603050405020304" pitchFamily="18" charset="0"/>
                </a:rPr>
                <a:t>Follow us on LinkedIn:</a:t>
              </a:r>
              <a:r>
                <a:rPr lang="en-US" sz="10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900" u="sng" dirty="0">
                  <a:solidFill>
                    <a:schemeClr val="tx2"/>
                  </a:solidFill>
                  <a:latin typeface="Arial" pitchFamily="34" charset="0"/>
                  <a:ea typeface="Calibri" panose="020F0502020204030204" pitchFamily="34" charset="0"/>
                  <a:cs typeface="Times New Roman" panose="02020603050405020304" pitchFamily="18" charset="0"/>
                  <a:hlinkClick r:id="rId3"/>
                </a:rPr>
                <a:t>https://www.linkedin.com/showcase/corporate-and-commercial-banking/about/</a:t>
              </a:r>
              <a:r>
                <a:rPr lang="en-US" sz="900" dirty="0">
                  <a:solidFill>
                    <a:schemeClr val="tx2"/>
                  </a:solidFill>
                  <a:latin typeface="Arial" pitchFamily="34" charset="0"/>
                  <a:ea typeface="Calibri" panose="020F0502020204030204" pitchFamily="34" charset="0"/>
                  <a:cs typeface="Times New Roman" panose="02020603050405020304" pitchFamily="18" charset="0"/>
                </a:rPr>
                <a:t> </a:t>
              </a:r>
              <a:endParaRPr lang="en-US" sz="9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p:nvPr/>
          </p:nvPicPr>
          <p:blipFill>
            <a:blip r:embed="rId4" cstate="screen">
              <a:extLst>
                <a:ext uri="{28A0092B-C50C-407E-A947-70E740481C1C}">
                  <a14:useLocalDpi xmlns:a14="http://schemas.microsoft.com/office/drawing/2010/main" val="0"/>
                </a:ext>
              </a:extLst>
            </a:blip>
            <a:stretch>
              <a:fillRect/>
            </a:stretch>
          </p:blipFill>
          <p:spPr>
            <a:xfrm>
              <a:off x="4639841" y="5584152"/>
              <a:ext cx="330200" cy="330200"/>
            </a:xfrm>
            <a:prstGeom prst="rect">
              <a:avLst/>
            </a:prstGeom>
          </p:spPr>
        </p:pic>
      </p:grpSp>
      <p:grpSp>
        <p:nvGrpSpPr>
          <p:cNvPr id="14" name="Group 13"/>
          <p:cNvGrpSpPr/>
          <p:nvPr/>
        </p:nvGrpSpPr>
        <p:grpSpPr>
          <a:xfrm>
            <a:off x="5029200" y="4495800"/>
            <a:ext cx="4489691" cy="397738"/>
            <a:chOff x="4639841" y="5106022"/>
            <a:chExt cx="4489691" cy="397738"/>
          </a:xfrm>
        </p:grpSpPr>
        <p:sp>
          <p:nvSpPr>
            <p:cNvPr id="15" name="Rectangle 14"/>
            <p:cNvSpPr/>
            <p:nvPr/>
          </p:nvSpPr>
          <p:spPr>
            <a:xfrm>
              <a:off x="4938532" y="5106022"/>
              <a:ext cx="4191000" cy="397738"/>
            </a:xfrm>
            <a:prstGeom prst="rect">
              <a:avLst/>
            </a:prstGeom>
          </p:spPr>
          <p:txBody>
            <a:bodyPr wrap="square">
              <a:spAutoFit/>
            </a:bodyPr>
            <a:lstStyle>
              <a:defPPr>
                <a:defRPr lang="en-US"/>
              </a:defPPr>
            </a:lstStyle>
            <a:p>
              <a:pPr>
                <a:lnSpc>
                  <a:spcPct val="107000"/>
                </a:lnSpc>
              </a:pPr>
              <a:r>
                <a:rPr lang="en-US" sz="1000" dirty="0">
                  <a:solidFill>
                    <a:schemeClr val="tx2"/>
                  </a:solidFill>
                  <a:latin typeface="Arial" pitchFamily="34" charset="0"/>
                  <a:ea typeface="Calibri" panose="020F0502020204030204" pitchFamily="34" charset="0"/>
                  <a:cs typeface="Times New Roman" panose="02020603050405020304" pitchFamily="18" charset="0"/>
                </a:rPr>
                <a:t>Learn more at Financial IQ:</a:t>
              </a:r>
              <a:r>
                <a:rPr lang="en-US" sz="10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900" u="sng" dirty="0">
                  <a:solidFill>
                    <a:schemeClr val="tx2"/>
                  </a:solidFill>
                  <a:latin typeface="Arial" pitchFamily="34" charset="0"/>
                  <a:ea typeface="Calibri" panose="020F0502020204030204" pitchFamily="34" charset="0"/>
                  <a:cs typeface="Times New Roman" panose="02020603050405020304" pitchFamily="18" charset="0"/>
                  <a:hlinkClick r:id="rId5"/>
                </a:rPr>
                <a:t>https://financialiq.usbank.com/index.html</a:t>
              </a:r>
              <a:r>
                <a:rPr lang="en-US" sz="900" u="sng" dirty="0">
                  <a:solidFill>
                    <a:schemeClr val="tx2"/>
                  </a:solidFill>
                  <a:latin typeface="Arial" pitchFamily="34" charset="0"/>
                  <a:ea typeface="Calibri" panose="020F0502020204030204" pitchFamily="34" charset="0"/>
                  <a:cs typeface="Times New Roman" panose="02020603050405020304" pitchFamily="18" charset="0"/>
                </a:rPr>
                <a:t> </a:t>
              </a:r>
              <a:endParaRPr lang="en-US" sz="9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639841" y="5138781"/>
              <a:ext cx="325859" cy="3231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stStyle>
            <a:p>
              <a:pPr algn="ctr"/>
              <a:r>
                <a:rPr lang="en-US" b="1"/>
                <a:t>IQ</a:t>
              </a:r>
            </a:p>
          </p:txBody>
        </p:sp>
      </p:grpSp>
      <p:sp>
        <p:nvSpPr>
          <p:cNvPr id="17" name="Rectangle 16">
            <a:extLst>
              <a:ext uri="{FF2B5EF4-FFF2-40B4-BE49-F238E27FC236}">
                <a16:creationId xmlns:a16="http://schemas.microsoft.com/office/drawing/2014/main" id="{BC6C5D5C-AF2C-4323-B204-14165FA33C42}"/>
              </a:ext>
            </a:extLst>
          </p:cNvPr>
          <p:cNvSpPr/>
          <p:nvPr/>
        </p:nvSpPr>
        <p:spPr>
          <a:xfrm>
            <a:off x="457200" y="6163548"/>
            <a:ext cx="7315200" cy="471107"/>
          </a:xfrm>
          <a:prstGeom prst="rect">
            <a:avLst/>
          </a:prstGeom>
        </p:spPr>
        <p:txBody>
          <a:bodyPr wrap="none" anchor="b" anchorCtr="0">
            <a:noAutofit/>
          </a:bodyPr>
          <a:lstStyle/>
          <a:p>
            <a:pPr marL="0" marR="0" lvl="0" indent="0" algn="l" defTabSz="907499" rtl="0" eaLnBrk="1" fontAlgn="auto" latinLnBrk="0" hangingPunct="1">
              <a:lnSpc>
                <a:spcPct val="8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Narrow" panose="020B0606020202030204" pitchFamily="34" charset="0"/>
                <a:ea typeface="+mn-ea"/>
                <a:cs typeface="+mn-cs"/>
              </a:rPr>
              <a:t>See end disclosures.</a:t>
            </a:r>
          </a:p>
        </p:txBody>
      </p:sp>
      <p:pic>
        <p:nvPicPr>
          <p:cNvPr id="8" name="Picture Placeholder 7">
            <a:extLst>
              <a:ext uri="{FF2B5EF4-FFF2-40B4-BE49-F238E27FC236}">
                <a16:creationId xmlns:a16="http://schemas.microsoft.com/office/drawing/2014/main" id="{3E6203AD-9963-44B3-815B-40BE41F408C2}"/>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val="0"/>
              </a:ext>
            </a:extLst>
          </a:blip>
          <a:srcRect l="7805" t="2739" r="36639" b="2927"/>
          <a:stretch/>
        </p:blipFill>
        <p:spPr>
          <a:xfrm>
            <a:off x="457200" y="1371600"/>
            <a:ext cx="4038600" cy="4572000"/>
          </a:xfrm>
        </p:spPr>
      </p:pic>
    </p:spTree>
    <p:extLst>
      <p:ext uri="{BB962C8B-B14F-4D97-AF65-F5344CB8AC3E}">
        <p14:creationId xmlns:p14="http://schemas.microsoft.com/office/powerpoint/2010/main" val="1099198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8961-3FA6-4C56-88DD-1EE7843C6102}"/>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1621C675-B453-4E60-BC60-A7209AAC7863}"/>
              </a:ext>
            </a:extLst>
          </p:cNvPr>
          <p:cNvSpPr>
            <a:spLocks noGrp="1"/>
          </p:cNvSpPr>
          <p:nvPr>
            <p:ph idx="1"/>
          </p:nvPr>
        </p:nvSpPr>
        <p:spPr/>
        <p:txBody>
          <a:bodyPr/>
          <a:lstStyle/>
          <a:p>
            <a:pPr marL="9144" indent="0">
              <a:buNone/>
            </a:pPr>
            <a:r>
              <a:rPr lang="en-US" sz="1200" dirty="0"/>
              <a:t>Deposit products offered by U.S. Bank National Association. Products and services may be subject to credit approval. Eligibility requirements, restrictions and fees may apply. You will need Internet access on your mobile device and may be charged access fees by your carrier, dependent upon your mobile plan. Check with your carrier for details on specific fees and charges. Member FDIC. ©2020 U.S. Bank</a:t>
            </a:r>
          </a:p>
          <a:p>
            <a:pPr marL="9144" indent="0">
              <a:buNone/>
            </a:pPr>
            <a:r>
              <a:rPr lang="en-US" sz="1200" dirty="0"/>
              <a:t>RTP® is a registered service mark of The Clearing House Payments Company L.L.C.</a:t>
            </a:r>
          </a:p>
          <a:p>
            <a:pPr marL="9144" indent="0">
              <a:buNone/>
            </a:pPr>
            <a:endParaRPr lang="en-US" sz="1200" dirty="0"/>
          </a:p>
        </p:txBody>
      </p:sp>
    </p:spTree>
    <p:extLst>
      <p:ext uri="{BB962C8B-B14F-4D97-AF65-F5344CB8AC3E}">
        <p14:creationId xmlns:p14="http://schemas.microsoft.com/office/powerpoint/2010/main" val="701762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27F582-721D-4521-B1AF-44D90187703E}"/>
              </a:ext>
            </a:extLst>
          </p:cNvPr>
          <p:cNvPicPr/>
          <p:nvPr/>
        </p:nvPicPr>
        <p:blipFill rotWithShape="1">
          <a:blip r:embed="rId3">
            <a:extLst>
              <a:ext uri="{28A0092B-C50C-407E-A947-70E740481C1C}">
                <a14:useLocalDpi xmlns:a14="http://schemas.microsoft.com/office/drawing/2010/main" val="0"/>
              </a:ext>
            </a:extLst>
          </a:blip>
          <a:srcRect l="15651" t="-126" r="15650" b="26792"/>
          <a:stretch/>
        </p:blipFill>
        <p:spPr bwMode="auto">
          <a:xfrm>
            <a:off x="457198" y="1890558"/>
            <a:ext cx="1295397" cy="1382751"/>
          </a:xfrm>
          <a:prstGeom prst="rect">
            <a:avLst/>
          </a:prstGeom>
          <a:noFill/>
          <a:ln>
            <a:noFill/>
          </a:ln>
        </p:spPr>
      </p:pic>
      <p:pic>
        <p:nvPicPr>
          <p:cNvPr id="10" name="Picture 9">
            <a:extLst>
              <a:ext uri="{FF2B5EF4-FFF2-40B4-BE49-F238E27FC236}">
                <a16:creationId xmlns:a16="http://schemas.microsoft.com/office/drawing/2014/main" id="{D9874264-933A-4585-9ED8-3E9668E44BB0}"/>
              </a:ext>
            </a:extLst>
          </p:cNvPr>
          <p:cNvPicPr/>
          <p:nvPr/>
        </p:nvPicPr>
        <p:blipFill rotWithShape="1">
          <a:blip r:embed="rId4"/>
          <a:srcRect l="7220" t="1552" r="7220"/>
          <a:stretch/>
        </p:blipFill>
        <p:spPr>
          <a:xfrm>
            <a:off x="457198" y="4332248"/>
            <a:ext cx="1295397" cy="1393638"/>
          </a:xfrm>
          <a:prstGeom prst="rect">
            <a:avLst/>
          </a:prstGeom>
        </p:spPr>
      </p:pic>
      <p:sp>
        <p:nvSpPr>
          <p:cNvPr id="2" name="Title 1">
            <a:extLst>
              <a:ext uri="{FF2B5EF4-FFF2-40B4-BE49-F238E27FC236}">
                <a16:creationId xmlns:a16="http://schemas.microsoft.com/office/drawing/2014/main" id="{14C7782B-5052-45C0-9008-1A6B93CBBD3E}"/>
              </a:ext>
            </a:extLst>
          </p:cNvPr>
          <p:cNvSpPr>
            <a:spLocks noGrp="1"/>
          </p:cNvSpPr>
          <p:nvPr>
            <p:ph type="title"/>
          </p:nvPr>
        </p:nvSpPr>
        <p:spPr/>
        <p:txBody>
          <a:bodyPr/>
          <a:lstStyle/>
          <a:p>
            <a:r>
              <a:rPr lang="en-US" dirty="0"/>
              <a:t>Today’s presenters</a:t>
            </a:r>
          </a:p>
        </p:txBody>
      </p:sp>
      <p:sp>
        <p:nvSpPr>
          <p:cNvPr id="3" name="Content Placeholder 2">
            <a:extLst>
              <a:ext uri="{FF2B5EF4-FFF2-40B4-BE49-F238E27FC236}">
                <a16:creationId xmlns:a16="http://schemas.microsoft.com/office/drawing/2014/main" id="{C9261750-A95A-4914-92A3-566A9D25B2D9}"/>
              </a:ext>
            </a:extLst>
          </p:cNvPr>
          <p:cNvSpPr>
            <a:spLocks noGrp="1"/>
          </p:cNvSpPr>
          <p:nvPr>
            <p:ph sz="half" idx="1"/>
          </p:nvPr>
        </p:nvSpPr>
        <p:spPr>
          <a:xfrm>
            <a:off x="1828800" y="1916151"/>
            <a:ext cx="6858000" cy="1600200"/>
          </a:xfrm>
        </p:spPr>
        <p:txBody>
          <a:bodyPr/>
          <a:lstStyle/>
          <a:p>
            <a:pPr marL="9144" indent="0">
              <a:spcAft>
                <a:spcPts val="0"/>
              </a:spcAft>
              <a:buNone/>
            </a:pPr>
            <a:r>
              <a:rPr lang="en-US" dirty="0"/>
              <a:t>Receivables Group Product Manager</a:t>
            </a:r>
          </a:p>
          <a:p>
            <a:pPr marL="9144" indent="0">
              <a:spcAft>
                <a:spcPts val="0"/>
              </a:spcAft>
              <a:buNone/>
            </a:pPr>
            <a:r>
              <a:rPr lang="en-US" dirty="0"/>
              <a:t>U.S. Bank</a:t>
            </a:r>
          </a:p>
        </p:txBody>
      </p:sp>
      <p:sp>
        <p:nvSpPr>
          <p:cNvPr id="4" name="Content Placeholder 3">
            <a:extLst>
              <a:ext uri="{FF2B5EF4-FFF2-40B4-BE49-F238E27FC236}">
                <a16:creationId xmlns:a16="http://schemas.microsoft.com/office/drawing/2014/main" id="{9DEC19C3-810F-4952-87D7-D22B7288D4D1}"/>
              </a:ext>
            </a:extLst>
          </p:cNvPr>
          <p:cNvSpPr>
            <a:spLocks noGrp="1"/>
          </p:cNvSpPr>
          <p:nvPr>
            <p:ph sz="half" idx="10"/>
          </p:nvPr>
        </p:nvSpPr>
        <p:spPr>
          <a:xfrm>
            <a:off x="1828800" y="4332249"/>
            <a:ext cx="6858000" cy="1600200"/>
          </a:xfrm>
        </p:spPr>
        <p:txBody>
          <a:bodyPr/>
          <a:lstStyle/>
          <a:p>
            <a:pPr marL="9144" indent="0">
              <a:spcAft>
                <a:spcPts val="0"/>
              </a:spcAft>
              <a:buNone/>
            </a:pPr>
            <a:r>
              <a:rPr lang="en-US" dirty="0"/>
              <a:t>Working Capital Consultant</a:t>
            </a:r>
          </a:p>
          <a:p>
            <a:pPr marL="9144" indent="0">
              <a:spcAft>
                <a:spcPts val="0"/>
              </a:spcAft>
              <a:buNone/>
            </a:pPr>
            <a:r>
              <a:rPr lang="en-US" dirty="0"/>
              <a:t>U.S. Bank</a:t>
            </a:r>
          </a:p>
        </p:txBody>
      </p:sp>
      <p:sp>
        <p:nvSpPr>
          <p:cNvPr id="5" name="Text Placeholder 4">
            <a:extLst>
              <a:ext uri="{FF2B5EF4-FFF2-40B4-BE49-F238E27FC236}">
                <a16:creationId xmlns:a16="http://schemas.microsoft.com/office/drawing/2014/main" id="{93E24F43-8B53-46A8-AE73-AE8F538BAB7E}"/>
              </a:ext>
            </a:extLst>
          </p:cNvPr>
          <p:cNvSpPr>
            <a:spLocks noGrp="1"/>
          </p:cNvSpPr>
          <p:nvPr>
            <p:ph type="body" idx="11"/>
          </p:nvPr>
        </p:nvSpPr>
        <p:spPr/>
        <p:txBody>
          <a:bodyPr/>
          <a:lstStyle/>
          <a:p>
            <a:r>
              <a:rPr lang="en-US" dirty="0"/>
              <a:t>Mike Hunter</a:t>
            </a:r>
          </a:p>
        </p:txBody>
      </p:sp>
      <p:sp>
        <p:nvSpPr>
          <p:cNvPr id="6" name="Text Placeholder 5">
            <a:extLst>
              <a:ext uri="{FF2B5EF4-FFF2-40B4-BE49-F238E27FC236}">
                <a16:creationId xmlns:a16="http://schemas.microsoft.com/office/drawing/2014/main" id="{928F2BA7-F8B2-4D54-9D54-B5B139EAEFD4}"/>
              </a:ext>
            </a:extLst>
          </p:cNvPr>
          <p:cNvSpPr>
            <a:spLocks noGrp="1"/>
          </p:cNvSpPr>
          <p:nvPr>
            <p:ph type="body" idx="12"/>
          </p:nvPr>
        </p:nvSpPr>
        <p:spPr/>
        <p:txBody>
          <a:bodyPr/>
          <a:lstStyle/>
          <a:p>
            <a:r>
              <a:rPr lang="en-US" dirty="0"/>
              <a:t>Bryan Schneider</a:t>
            </a:r>
          </a:p>
        </p:txBody>
      </p:sp>
    </p:spTree>
    <p:extLst>
      <p:ext uri="{BB962C8B-B14F-4D97-AF65-F5344CB8AC3E}">
        <p14:creationId xmlns:p14="http://schemas.microsoft.com/office/powerpoint/2010/main" val="211038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FC2E8184-646B-4B26-893D-6C87CAE171AD}"/>
              </a:ext>
            </a:extLst>
          </p:cNvPr>
          <p:cNvGraphicFramePr>
            <a:graphicFrameLocks noGrp="1"/>
          </p:cNvGraphicFramePr>
          <p:nvPr>
            <p:extLst>
              <p:ext uri="{D42A27DB-BD31-4B8C-83A1-F6EECF244321}">
                <p14:modId xmlns:p14="http://schemas.microsoft.com/office/powerpoint/2010/main" val="267634699"/>
              </p:ext>
            </p:extLst>
          </p:nvPr>
        </p:nvGraphicFramePr>
        <p:xfrm>
          <a:off x="0" y="1752601"/>
          <a:ext cx="9144000" cy="294062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49407026"/>
                    </a:ext>
                  </a:extLst>
                </a:gridCol>
                <a:gridCol w="3048000">
                  <a:extLst>
                    <a:ext uri="{9D8B030D-6E8A-4147-A177-3AD203B41FA5}">
                      <a16:colId xmlns:a16="http://schemas.microsoft.com/office/drawing/2014/main" val="2518351247"/>
                    </a:ext>
                  </a:extLst>
                </a:gridCol>
                <a:gridCol w="3048000">
                  <a:extLst>
                    <a:ext uri="{9D8B030D-6E8A-4147-A177-3AD203B41FA5}">
                      <a16:colId xmlns:a16="http://schemas.microsoft.com/office/drawing/2014/main" val="1774277111"/>
                    </a:ext>
                  </a:extLst>
                </a:gridCol>
              </a:tblGrid>
              <a:tr h="2940624">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34041119"/>
                  </a:ext>
                </a:extLst>
              </a:tr>
            </a:tbl>
          </a:graphicData>
        </a:graphic>
      </p:graphicFrame>
      <p:sp>
        <p:nvSpPr>
          <p:cNvPr id="2" name="Title 1">
            <a:extLst>
              <a:ext uri="{FF2B5EF4-FFF2-40B4-BE49-F238E27FC236}">
                <a16:creationId xmlns:a16="http://schemas.microsoft.com/office/drawing/2014/main" id="{B78B84B0-9973-4E08-9547-5D8D7A939E8A}"/>
              </a:ext>
            </a:extLst>
          </p:cNvPr>
          <p:cNvSpPr>
            <a:spLocks noGrp="1"/>
          </p:cNvSpPr>
          <p:nvPr>
            <p:ph type="title"/>
          </p:nvPr>
        </p:nvSpPr>
        <p:spPr/>
        <p:txBody>
          <a:bodyPr/>
          <a:lstStyle/>
          <a:p>
            <a:r>
              <a:rPr lang="en-US" dirty="0"/>
              <a:t>Catalysts of change: past, present and future</a:t>
            </a:r>
          </a:p>
        </p:txBody>
      </p:sp>
      <p:sp>
        <p:nvSpPr>
          <p:cNvPr id="13" name="Rectangle 12">
            <a:extLst>
              <a:ext uri="{FF2B5EF4-FFF2-40B4-BE49-F238E27FC236}">
                <a16:creationId xmlns:a16="http://schemas.microsoft.com/office/drawing/2014/main" id="{508DC40C-BEC0-4ED7-A289-0BE9FFC9A2C9}"/>
              </a:ext>
            </a:extLst>
          </p:cNvPr>
          <p:cNvSpPr/>
          <p:nvPr/>
        </p:nvSpPr>
        <p:spPr>
          <a:xfrm>
            <a:off x="0" y="4699410"/>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pace of change in the last three years has been faster than ever </a:t>
            </a:r>
          </a:p>
        </p:txBody>
      </p:sp>
      <p:pic>
        <p:nvPicPr>
          <p:cNvPr id="16" name="Picture 15">
            <a:extLst>
              <a:ext uri="{FF2B5EF4-FFF2-40B4-BE49-F238E27FC236}">
                <a16:creationId xmlns:a16="http://schemas.microsoft.com/office/drawing/2014/main" id="{199903DD-7CAF-46F5-87A4-2951090863F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4942" t="4544" r="1553" b="4766"/>
          <a:stretch/>
        </p:blipFill>
        <p:spPr>
          <a:xfrm>
            <a:off x="6248400" y="2354122"/>
            <a:ext cx="2743200" cy="1776413"/>
          </a:xfrm>
          <a:prstGeom prst="rect">
            <a:avLst/>
          </a:prstGeom>
        </p:spPr>
      </p:pic>
      <p:pic>
        <p:nvPicPr>
          <p:cNvPr id="12" name="Picture 11">
            <a:extLst>
              <a:ext uri="{FF2B5EF4-FFF2-40B4-BE49-F238E27FC236}">
                <a16:creationId xmlns:a16="http://schemas.microsoft.com/office/drawing/2014/main" id="{5687C13E-3491-4FBD-B51E-60322B06F66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449" t="20583" r="4082" b="12227"/>
          <a:stretch/>
        </p:blipFill>
        <p:spPr>
          <a:xfrm>
            <a:off x="3200400" y="2354122"/>
            <a:ext cx="2743200" cy="1780757"/>
          </a:xfrm>
          <a:prstGeom prst="rect">
            <a:avLst/>
          </a:prstGeom>
        </p:spPr>
      </p:pic>
      <p:pic>
        <p:nvPicPr>
          <p:cNvPr id="5" name="Content Placeholder 4">
            <a:extLst>
              <a:ext uri="{FF2B5EF4-FFF2-40B4-BE49-F238E27FC236}">
                <a16:creationId xmlns:a16="http://schemas.microsoft.com/office/drawing/2014/main" id="{120BCDFD-1320-4CB5-9D18-EBBEAD25787D}"/>
              </a:ext>
            </a:extLst>
          </p:cNvPr>
          <p:cNvPicPr>
            <a:picLocks noGrp="1" noChangeAspect="1"/>
          </p:cNvPicPr>
          <p:nvPr>
            <p:ph sz="half" idx="4294967295"/>
          </p:nvPr>
        </p:nvPicPr>
        <p:blipFill rotWithShape="1">
          <a:blip r:embed="rId4" cstate="screen">
            <a:extLst>
              <a:ext uri="{28A0092B-C50C-407E-A947-70E740481C1C}">
                <a14:useLocalDpi xmlns:a14="http://schemas.microsoft.com/office/drawing/2010/main" val="0"/>
              </a:ext>
            </a:extLst>
          </a:blip>
          <a:srcRect l="27924" t="28690" r="3711" b="5193"/>
          <a:stretch/>
        </p:blipFill>
        <p:spPr>
          <a:xfrm>
            <a:off x="152400" y="2354122"/>
            <a:ext cx="2746513" cy="1770271"/>
          </a:xfrm>
        </p:spPr>
      </p:pic>
    </p:spTree>
    <p:extLst>
      <p:ext uri="{BB962C8B-B14F-4D97-AF65-F5344CB8AC3E}">
        <p14:creationId xmlns:p14="http://schemas.microsoft.com/office/powerpoint/2010/main" val="94510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6">
            <a:extLst>
              <a:ext uri="{FF2B5EF4-FFF2-40B4-BE49-F238E27FC236}">
                <a16:creationId xmlns:a16="http://schemas.microsoft.com/office/drawing/2014/main" id="{D3C60FE8-EDD9-43AC-84FF-AA3AE12721E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9740" t="4903" r="29740" b="4903"/>
          <a:stretch/>
        </p:blipFill>
        <p:spPr>
          <a:xfrm>
            <a:off x="4572000" y="1447797"/>
            <a:ext cx="2057400" cy="3048001"/>
          </a:xfrm>
          <a:prstGeom prst="rect">
            <a:avLst/>
          </a:prstGeom>
        </p:spPr>
      </p:pic>
      <p:pic>
        <p:nvPicPr>
          <p:cNvPr id="9" name="Content Placeholder 3">
            <a:extLst>
              <a:ext uri="{FF2B5EF4-FFF2-40B4-BE49-F238E27FC236}">
                <a16:creationId xmlns:a16="http://schemas.microsoft.com/office/drawing/2014/main" id="{170F8974-FF44-4434-B70C-283B70C7056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7411" t="591" r="25889" b="591"/>
          <a:stretch/>
        </p:blipFill>
        <p:spPr>
          <a:xfrm>
            <a:off x="2514600" y="1447797"/>
            <a:ext cx="2057400" cy="3048001"/>
          </a:xfrm>
          <a:prstGeom prst="rect">
            <a:avLst/>
          </a:prstGeom>
        </p:spPr>
      </p:pic>
      <p:pic>
        <p:nvPicPr>
          <p:cNvPr id="6" name="Picture 5">
            <a:extLst>
              <a:ext uri="{FF2B5EF4-FFF2-40B4-BE49-F238E27FC236}">
                <a16:creationId xmlns:a16="http://schemas.microsoft.com/office/drawing/2014/main" id="{6B161921-D384-4366-8DF5-FB9AB352D8CC}"/>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34193" t="1909" r="21845" b="530"/>
          <a:stretch/>
        </p:blipFill>
        <p:spPr>
          <a:xfrm>
            <a:off x="457200" y="1447799"/>
            <a:ext cx="2057400" cy="3048001"/>
          </a:xfrm>
          <a:prstGeom prst="rect">
            <a:avLst/>
          </a:prstGeom>
        </p:spPr>
      </p:pic>
      <p:pic>
        <p:nvPicPr>
          <p:cNvPr id="10" name="Picture 9">
            <a:extLst>
              <a:ext uri="{FF2B5EF4-FFF2-40B4-BE49-F238E27FC236}">
                <a16:creationId xmlns:a16="http://schemas.microsoft.com/office/drawing/2014/main" id="{ECD0CD26-2A8A-4DA1-B5B1-D25B325AA41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52802" t="9879" r="8582" b="4291"/>
          <a:stretch/>
        </p:blipFill>
        <p:spPr>
          <a:xfrm>
            <a:off x="6629400" y="1447798"/>
            <a:ext cx="2057400" cy="3048001"/>
          </a:xfrm>
          <a:prstGeom prst="rect">
            <a:avLst/>
          </a:prstGeom>
        </p:spPr>
      </p:pic>
      <p:sp>
        <p:nvSpPr>
          <p:cNvPr id="2" name="Title 1">
            <a:extLst>
              <a:ext uri="{FF2B5EF4-FFF2-40B4-BE49-F238E27FC236}">
                <a16:creationId xmlns:a16="http://schemas.microsoft.com/office/drawing/2014/main" id="{88E227D9-5604-45F4-A728-517F790B6ED3}"/>
              </a:ext>
            </a:extLst>
          </p:cNvPr>
          <p:cNvSpPr>
            <a:spLocks noGrp="1"/>
          </p:cNvSpPr>
          <p:nvPr>
            <p:ph type="title"/>
          </p:nvPr>
        </p:nvSpPr>
        <p:spPr/>
        <p:txBody>
          <a:bodyPr/>
          <a:lstStyle/>
          <a:p>
            <a:r>
              <a:rPr lang="en-US" dirty="0"/>
              <a:t>Legacy payment rails</a:t>
            </a:r>
          </a:p>
        </p:txBody>
      </p:sp>
      <p:graphicFrame>
        <p:nvGraphicFramePr>
          <p:cNvPr id="4" name="Content Placeholder 3">
            <a:extLst>
              <a:ext uri="{FF2B5EF4-FFF2-40B4-BE49-F238E27FC236}">
                <a16:creationId xmlns:a16="http://schemas.microsoft.com/office/drawing/2014/main" id="{04369CB2-EAA2-457B-9417-75ABC8480122}"/>
              </a:ext>
            </a:extLst>
          </p:cNvPr>
          <p:cNvGraphicFramePr>
            <a:graphicFrameLocks noGrp="1"/>
          </p:cNvGraphicFramePr>
          <p:nvPr>
            <p:ph idx="1"/>
            <p:extLst>
              <p:ext uri="{D42A27DB-BD31-4B8C-83A1-F6EECF244321}">
                <p14:modId xmlns:p14="http://schemas.microsoft.com/office/powerpoint/2010/main" val="238951899"/>
              </p:ext>
            </p:extLst>
          </p:nvPr>
        </p:nvGraphicFramePr>
        <p:xfrm>
          <a:off x="457200" y="4495800"/>
          <a:ext cx="8229600" cy="14376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869378707"/>
                    </a:ext>
                  </a:extLst>
                </a:gridCol>
                <a:gridCol w="2057400">
                  <a:extLst>
                    <a:ext uri="{9D8B030D-6E8A-4147-A177-3AD203B41FA5}">
                      <a16:colId xmlns:a16="http://schemas.microsoft.com/office/drawing/2014/main" val="296161356"/>
                    </a:ext>
                  </a:extLst>
                </a:gridCol>
                <a:gridCol w="2057400">
                  <a:extLst>
                    <a:ext uri="{9D8B030D-6E8A-4147-A177-3AD203B41FA5}">
                      <a16:colId xmlns:a16="http://schemas.microsoft.com/office/drawing/2014/main" val="2105049029"/>
                    </a:ext>
                  </a:extLst>
                </a:gridCol>
                <a:gridCol w="2057400">
                  <a:extLst>
                    <a:ext uri="{9D8B030D-6E8A-4147-A177-3AD203B41FA5}">
                      <a16:colId xmlns:a16="http://schemas.microsoft.com/office/drawing/2014/main" val="3919361692"/>
                    </a:ext>
                  </a:extLst>
                </a:gridCol>
              </a:tblGrid>
              <a:tr h="1437640">
                <a:tc>
                  <a:txBody>
                    <a:bodyPr/>
                    <a:lstStyle/>
                    <a:p>
                      <a:pPr algn="ctr"/>
                      <a:r>
                        <a:rPr lang="en-US" sz="2800" b="0" dirty="0"/>
                        <a:t>Cash/check</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solidFill>
                  </a:tcPr>
                </a:tc>
                <a:tc>
                  <a:txBody>
                    <a:bodyPr/>
                    <a:lstStyle/>
                    <a:p>
                      <a:pPr algn="ctr"/>
                      <a:r>
                        <a:rPr lang="en-US" sz="2800" b="0" dirty="0"/>
                        <a:t>Wire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800" b="0" dirty="0"/>
                        <a:t>ACH</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2800" b="0" dirty="0"/>
                        <a:t>Card</a:t>
                      </a:r>
                    </a:p>
                  </a:txBody>
                  <a:tcPr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568817879"/>
                  </a:ext>
                </a:extLst>
              </a:tr>
            </a:tbl>
          </a:graphicData>
        </a:graphic>
      </p:graphicFrame>
    </p:spTree>
    <p:extLst>
      <p:ext uri="{BB962C8B-B14F-4D97-AF65-F5344CB8AC3E}">
        <p14:creationId xmlns:p14="http://schemas.microsoft.com/office/powerpoint/2010/main" val="419018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71941F-510D-4BA7-9CA4-82AA054FC99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49638" t="23862" r="5361" b="2378"/>
          <a:stretch/>
        </p:blipFill>
        <p:spPr>
          <a:xfrm>
            <a:off x="4572000" y="1447801"/>
            <a:ext cx="4114800" cy="4495800"/>
          </a:xfrm>
          <a:prstGeom prst="rect">
            <a:avLst/>
          </a:prstGeom>
        </p:spPr>
      </p:pic>
      <p:sp>
        <p:nvSpPr>
          <p:cNvPr id="2" name="Title 1">
            <a:extLst>
              <a:ext uri="{FF2B5EF4-FFF2-40B4-BE49-F238E27FC236}">
                <a16:creationId xmlns:a16="http://schemas.microsoft.com/office/drawing/2014/main" id="{592163C0-0D5B-45D3-9493-E1E273CEF8A3}"/>
              </a:ext>
            </a:extLst>
          </p:cNvPr>
          <p:cNvSpPr>
            <a:spLocks noGrp="1"/>
          </p:cNvSpPr>
          <p:nvPr>
            <p:ph type="title"/>
          </p:nvPr>
        </p:nvSpPr>
        <p:spPr/>
        <p:txBody>
          <a:bodyPr/>
          <a:lstStyle/>
          <a:p>
            <a:r>
              <a:rPr lang="en-US" dirty="0"/>
              <a:t>Technological advancements in payments</a:t>
            </a:r>
          </a:p>
        </p:txBody>
      </p:sp>
      <p:graphicFrame>
        <p:nvGraphicFramePr>
          <p:cNvPr id="4" name="Content Placeholder 3">
            <a:extLst>
              <a:ext uri="{FF2B5EF4-FFF2-40B4-BE49-F238E27FC236}">
                <a16:creationId xmlns:a16="http://schemas.microsoft.com/office/drawing/2014/main" id="{FB59EC45-F249-4DD9-80D0-1F16E89061B7}"/>
              </a:ext>
            </a:extLst>
          </p:cNvPr>
          <p:cNvGraphicFramePr>
            <a:graphicFrameLocks noGrp="1"/>
          </p:cNvGraphicFramePr>
          <p:nvPr>
            <p:ph idx="1"/>
            <p:extLst>
              <p:ext uri="{D42A27DB-BD31-4B8C-83A1-F6EECF244321}">
                <p14:modId xmlns:p14="http://schemas.microsoft.com/office/powerpoint/2010/main" val="1486534624"/>
              </p:ext>
            </p:extLst>
          </p:nvPr>
        </p:nvGraphicFramePr>
        <p:xfrm>
          <a:off x="457200" y="1447800"/>
          <a:ext cx="4114800" cy="44958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311759110"/>
                    </a:ext>
                  </a:extLst>
                </a:gridCol>
              </a:tblGrid>
              <a:tr h="2247900">
                <a:tc>
                  <a:txBody>
                    <a:bodyPr/>
                    <a:lstStyle/>
                    <a:p>
                      <a:pPr>
                        <a:spcAft>
                          <a:spcPts val="600"/>
                        </a:spcAft>
                      </a:pPr>
                      <a:r>
                        <a:rPr lang="en-US" sz="2000" b="0" dirty="0">
                          <a:solidFill>
                            <a:schemeClr val="accent1"/>
                          </a:solidFill>
                        </a:rPr>
                        <a:t>Consumers drive payment tech</a:t>
                      </a:r>
                    </a:p>
                    <a:p>
                      <a:pPr marL="285750" indent="-285750">
                        <a:buFont typeface="Arial" panose="020B0604020202020204" pitchFamily="34" charset="0"/>
                        <a:buChar char="•"/>
                      </a:pPr>
                      <a:r>
                        <a:rPr lang="en-US" b="0" dirty="0">
                          <a:solidFill>
                            <a:schemeClr val="tx2"/>
                          </a:solidFill>
                        </a:rPr>
                        <a:t>Mobile</a:t>
                      </a:r>
                    </a:p>
                    <a:p>
                      <a:pPr marL="285750" indent="-285750">
                        <a:buFont typeface="Arial" panose="020B0604020202020204" pitchFamily="34" charset="0"/>
                        <a:buChar char="•"/>
                      </a:pPr>
                      <a:r>
                        <a:rPr lang="en-US" b="0" dirty="0">
                          <a:solidFill>
                            <a:schemeClr val="tx2"/>
                          </a:solidFill>
                        </a:rPr>
                        <a:t>Square</a:t>
                      </a:r>
                    </a:p>
                    <a:p>
                      <a:pPr marL="285750" indent="-285750">
                        <a:buFont typeface="Arial" panose="020B0604020202020204" pitchFamily="34" charset="0"/>
                        <a:buChar char="•"/>
                      </a:pPr>
                      <a:r>
                        <a:rPr lang="en-US" b="0" dirty="0">
                          <a:solidFill>
                            <a:schemeClr val="tx2"/>
                          </a:solidFill>
                        </a:rPr>
                        <a:t>Voice enabled payments	</a:t>
                      </a:r>
                    </a:p>
                  </a:txBody>
                  <a:tcPr anchor="ctr">
                    <a:lnR w="57150" cap="flat" cmpd="sng" algn="ctr">
                      <a:solidFill>
                        <a:schemeClr val="bg2"/>
                      </a:solidFill>
                      <a:prstDash val="solid"/>
                      <a:round/>
                      <a:headEnd type="none" w="med" len="med"/>
                      <a:tailEnd type="none" w="med" len="med"/>
                    </a:lnR>
                    <a:lnB w="571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9481388"/>
                  </a:ext>
                </a:extLst>
              </a:tr>
              <a:tr h="2247900">
                <a:tc>
                  <a:txBody>
                    <a:bodyPr/>
                    <a:lstStyle/>
                    <a:p>
                      <a:pPr>
                        <a:spcAft>
                          <a:spcPts val="600"/>
                        </a:spcAft>
                      </a:pPr>
                      <a:r>
                        <a:rPr lang="en-US" sz="2000" dirty="0"/>
                        <a:t>Global innovation influence</a:t>
                      </a:r>
                    </a:p>
                    <a:p>
                      <a:pPr marL="285750" indent="-285750">
                        <a:buFont typeface="Arial" panose="020B0604020202020204" pitchFamily="34" charset="0"/>
                        <a:buChar char="•"/>
                      </a:pPr>
                      <a:r>
                        <a:rPr lang="en-US" dirty="0">
                          <a:solidFill>
                            <a:schemeClr val="tx2"/>
                          </a:solidFill>
                        </a:rPr>
                        <a:t>Real-Time Payments (RTP</a:t>
                      </a:r>
                      <a:r>
                        <a:rPr lang="en-US" baseline="30000" dirty="0">
                          <a:solidFill>
                            <a:schemeClr val="tx2"/>
                          </a:solidFill>
                        </a:rPr>
                        <a:t>®</a:t>
                      </a:r>
                      <a:r>
                        <a:rPr lang="en-US" dirty="0">
                          <a:solidFill>
                            <a:schemeClr val="tx2"/>
                          </a:solidFill>
                        </a:rPr>
                        <a:t>)</a:t>
                      </a:r>
                    </a:p>
                    <a:p>
                      <a:pPr marL="285750" indent="-285750">
                        <a:buFont typeface="Arial" panose="020B0604020202020204" pitchFamily="34" charset="0"/>
                        <a:buChar char="•"/>
                      </a:pPr>
                      <a:r>
                        <a:rPr lang="en-US" dirty="0">
                          <a:solidFill>
                            <a:schemeClr val="tx2"/>
                          </a:solidFill>
                        </a:rPr>
                        <a:t>Request for Payment</a:t>
                      </a:r>
                    </a:p>
                    <a:p>
                      <a:endParaRPr lang="en-US" dirty="0"/>
                    </a:p>
                  </a:txBody>
                  <a:tcPr anchor="ctr">
                    <a:lnR w="57150" cap="flat" cmpd="sng" algn="ctr">
                      <a:solidFill>
                        <a:schemeClr val="bg2"/>
                      </a:solidFill>
                      <a:prstDash val="solid"/>
                      <a:round/>
                      <a:headEnd type="none" w="med" len="med"/>
                      <a:tailEnd type="none" w="med" len="med"/>
                    </a:lnR>
                    <a:lnT w="57150" cap="flat" cmpd="sng" algn="ctr">
                      <a:solidFill>
                        <a:schemeClr val="bg2"/>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2161352514"/>
                  </a:ext>
                </a:extLst>
              </a:tr>
            </a:tbl>
          </a:graphicData>
        </a:graphic>
      </p:graphicFrame>
    </p:spTree>
    <p:extLst>
      <p:ext uri="{BB962C8B-B14F-4D97-AF65-F5344CB8AC3E}">
        <p14:creationId xmlns:p14="http://schemas.microsoft.com/office/powerpoint/2010/main" val="108852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6">
            <a:extLst>
              <a:ext uri="{FF2B5EF4-FFF2-40B4-BE49-F238E27FC236}">
                <a16:creationId xmlns:a16="http://schemas.microsoft.com/office/drawing/2014/main" id="{EDD65284-FB7C-4C27-B327-629C3AA58B3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0729" t="453" r="6000" b="2080"/>
          <a:stretch/>
        </p:blipFill>
        <p:spPr>
          <a:xfrm>
            <a:off x="457200" y="1916113"/>
            <a:ext cx="4040188" cy="3570288"/>
          </a:xfrm>
          <a:prstGeom prst="rect">
            <a:avLst/>
          </a:prstGeom>
        </p:spPr>
      </p:pic>
      <p:sp>
        <p:nvSpPr>
          <p:cNvPr id="2" name="Title 1">
            <a:extLst>
              <a:ext uri="{FF2B5EF4-FFF2-40B4-BE49-F238E27FC236}">
                <a16:creationId xmlns:a16="http://schemas.microsoft.com/office/drawing/2014/main" id="{E47386C8-55C9-40A9-A9EA-6C24A7525544}"/>
              </a:ext>
            </a:extLst>
          </p:cNvPr>
          <p:cNvSpPr>
            <a:spLocks noGrp="1"/>
          </p:cNvSpPr>
          <p:nvPr>
            <p:ph type="title"/>
          </p:nvPr>
        </p:nvSpPr>
        <p:spPr/>
        <p:txBody>
          <a:bodyPr/>
          <a:lstStyle/>
          <a:p>
            <a:r>
              <a:rPr lang="en-US" dirty="0"/>
              <a:t>What’s the impact on receivables processing?</a:t>
            </a:r>
          </a:p>
        </p:txBody>
      </p:sp>
      <p:sp>
        <p:nvSpPr>
          <p:cNvPr id="8" name="Text Placeholder 7">
            <a:extLst>
              <a:ext uri="{FF2B5EF4-FFF2-40B4-BE49-F238E27FC236}">
                <a16:creationId xmlns:a16="http://schemas.microsoft.com/office/drawing/2014/main" id="{7D0CB7A1-CDB8-4CB5-9CB4-981AC266466E}"/>
              </a:ext>
            </a:extLst>
          </p:cNvPr>
          <p:cNvSpPr>
            <a:spLocks noGrp="1"/>
          </p:cNvSpPr>
          <p:nvPr>
            <p:ph type="body" idx="1"/>
          </p:nvPr>
        </p:nvSpPr>
        <p:spPr/>
        <p:txBody>
          <a:bodyPr/>
          <a:lstStyle/>
          <a:p>
            <a:r>
              <a:rPr lang="en-US" dirty="0"/>
              <a:t>Close the circle between payments and reconciliation</a:t>
            </a:r>
          </a:p>
        </p:txBody>
      </p:sp>
      <p:sp>
        <p:nvSpPr>
          <p:cNvPr id="5" name="Rectangle 4">
            <a:extLst>
              <a:ext uri="{FF2B5EF4-FFF2-40B4-BE49-F238E27FC236}">
                <a16:creationId xmlns:a16="http://schemas.microsoft.com/office/drawing/2014/main" id="{DED04E70-2857-44E4-8BD5-630EC751F30D}"/>
              </a:ext>
            </a:extLst>
          </p:cNvPr>
          <p:cNvSpPr/>
          <p:nvPr/>
        </p:nvSpPr>
        <p:spPr>
          <a:xfrm>
            <a:off x="0" y="5320403"/>
            <a:ext cx="9144000" cy="639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relationship between payee and payer drives speed of payment to posting </a:t>
            </a:r>
          </a:p>
        </p:txBody>
      </p:sp>
      <p:sp>
        <p:nvSpPr>
          <p:cNvPr id="10" name="Content Placeholder 9">
            <a:extLst>
              <a:ext uri="{FF2B5EF4-FFF2-40B4-BE49-F238E27FC236}">
                <a16:creationId xmlns:a16="http://schemas.microsoft.com/office/drawing/2014/main" id="{7B1F4C86-15E3-4BB1-97BE-82C22D3F7756}"/>
              </a:ext>
            </a:extLst>
          </p:cNvPr>
          <p:cNvSpPr>
            <a:spLocks noGrp="1"/>
          </p:cNvSpPr>
          <p:nvPr>
            <p:ph sz="quarter" idx="4"/>
          </p:nvPr>
        </p:nvSpPr>
        <p:spPr/>
        <p:txBody>
          <a:bodyPr/>
          <a:lstStyle/>
          <a:p>
            <a:r>
              <a:rPr lang="en-US" dirty="0"/>
              <a:t>Decreasing paper</a:t>
            </a:r>
          </a:p>
          <a:p>
            <a:r>
              <a:rPr lang="en-US" dirty="0"/>
              <a:t>Increasing exceptions</a:t>
            </a:r>
          </a:p>
          <a:p>
            <a:r>
              <a:rPr lang="en-US" dirty="0"/>
              <a:t>Relationship to payer data</a:t>
            </a:r>
          </a:p>
          <a:p>
            <a:r>
              <a:rPr lang="en-US" dirty="0"/>
              <a:t>Invoice to pay automation</a:t>
            </a:r>
          </a:p>
          <a:p>
            <a:r>
              <a:rPr lang="en-US" dirty="0"/>
              <a:t>Real-time posting </a:t>
            </a:r>
          </a:p>
          <a:p>
            <a:endParaRPr lang="en-US" dirty="0"/>
          </a:p>
        </p:txBody>
      </p:sp>
    </p:spTree>
    <p:extLst>
      <p:ext uri="{BB962C8B-B14F-4D97-AF65-F5344CB8AC3E}">
        <p14:creationId xmlns:p14="http://schemas.microsoft.com/office/powerpoint/2010/main" val="282925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85D7-F8EA-40A2-8597-1F2A1BD8DFA6}"/>
              </a:ext>
            </a:extLst>
          </p:cNvPr>
          <p:cNvSpPr>
            <a:spLocks noGrp="1"/>
          </p:cNvSpPr>
          <p:nvPr>
            <p:ph type="title"/>
          </p:nvPr>
        </p:nvSpPr>
        <p:spPr/>
        <p:txBody>
          <a:bodyPr/>
          <a:lstStyle/>
          <a:p>
            <a:r>
              <a:rPr lang="en-US" dirty="0"/>
              <a:t>The age of user experience driven innovation</a:t>
            </a:r>
          </a:p>
        </p:txBody>
      </p:sp>
      <p:sp>
        <p:nvSpPr>
          <p:cNvPr id="3" name="Content Placeholder 2">
            <a:extLst>
              <a:ext uri="{FF2B5EF4-FFF2-40B4-BE49-F238E27FC236}">
                <a16:creationId xmlns:a16="http://schemas.microsoft.com/office/drawing/2014/main" id="{253E3F3E-69FE-40EB-BD07-82D29F111679}"/>
              </a:ext>
            </a:extLst>
          </p:cNvPr>
          <p:cNvSpPr>
            <a:spLocks noGrp="1"/>
          </p:cNvSpPr>
          <p:nvPr>
            <p:ph sz="quarter" idx="10"/>
          </p:nvPr>
        </p:nvSpPr>
        <p:spPr/>
        <p:txBody>
          <a:bodyPr/>
          <a:lstStyle/>
          <a:p>
            <a:r>
              <a:rPr lang="en-US" dirty="0"/>
              <a:t>Focus on both ends of payment journey: payee and payer</a:t>
            </a:r>
          </a:p>
          <a:p>
            <a:pPr lvl="1"/>
            <a:r>
              <a:rPr lang="en-US" dirty="0"/>
              <a:t>Meet users where they are</a:t>
            </a:r>
          </a:p>
          <a:p>
            <a:pPr lvl="1"/>
            <a:r>
              <a:rPr lang="en-US" dirty="0"/>
              <a:t>Streamline posting</a:t>
            </a:r>
          </a:p>
          <a:p>
            <a:endParaRPr lang="en-US" dirty="0"/>
          </a:p>
        </p:txBody>
      </p:sp>
      <p:sp>
        <p:nvSpPr>
          <p:cNvPr id="4" name="Content Placeholder 3">
            <a:extLst>
              <a:ext uri="{FF2B5EF4-FFF2-40B4-BE49-F238E27FC236}">
                <a16:creationId xmlns:a16="http://schemas.microsoft.com/office/drawing/2014/main" id="{809E3AD3-4AA7-4BEA-BAAE-7D76255FD97C}"/>
              </a:ext>
            </a:extLst>
          </p:cNvPr>
          <p:cNvSpPr>
            <a:spLocks noGrp="1"/>
          </p:cNvSpPr>
          <p:nvPr>
            <p:ph sz="quarter" idx="11"/>
          </p:nvPr>
        </p:nvSpPr>
        <p:spPr/>
        <p:txBody>
          <a:bodyPr/>
          <a:lstStyle/>
          <a:p>
            <a:r>
              <a:rPr lang="en-US" dirty="0"/>
              <a:t>Billers offering positive payment experiences build loyalty</a:t>
            </a:r>
          </a:p>
          <a:p>
            <a:pPr lvl="1"/>
            <a:r>
              <a:rPr lang="en-US" dirty="0"/>
              <a:t>Consumers</a:t>
            </a:r>
          </a:p>
          <a:p>
            <a:pPr lvl="1"/>
            <a:r>
              <a:rPr lang="en-US" dirty="0"/>
              <a:t>Trading partners</a:t>
            </a:r>
          </a:p>
        </p:txBody>
      </p:sp>
      <p:pic>
        <p:nvPicPr>
          <p:cNvPr id="10" name="Picture Placeholder 9">
            <a:extLst>
              <a:ext uri="{FF2B5EF4-FFF2-40B4-BE49-F238E27FC236}">
                <a16:creationId xmlns:a16="http://schemas.microsoft.com/office/drawing/2014/main" id="{FAEBDD4C-6206-4741-82B6-8F790AF70D7F}"/>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val="0"/>
              </a:ext>
            </a:extLst>
          </a:blip>
          <a:srcRect l="19073" t="2198" r="1702" b="13810"/>
          <a:stretch/>
        </p:blipFill>
        <p:spPr>
          <a:xfrm>
            <a:off x="4572000" y="3124200"/>
            <a:ext cx="4114800" cy="2910840"/>
          </a:xfrm>
        </p:spPr>
      </p:pic>
      <p:pic>
        <p:nvPicPr>
          <p:cNvPr id="12" name="Picture 11">
            <a:extLst>
              <a:ext uri="{FF2B5EF4-FFF2-40B4-BE49-F238E27FC236}">
                <a16:creationId xmlns:a16="http://schemas.microsoft.com/office/drawing/2014/main" id="{9DFC95C0-32FC-4262-8F70-ED69DC90A26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3150" t="18841" r="5123" b="15730"/>
          <a:stretch/>
        </p:blipFill>
        <p:spPr>
          <a:xfrm>
            <a:off x="457200" y="3124199"/>
            <a:ext cx="4114800" cy="2910841"/>
          </a:xfrm>
          <a:prstGeom prst="rect">
            <a:avLst/>
          </a:prstGeom>
        </p:spPr>
      </p:pic>
    </p:spTree>
    <p:extLst>
      <p:ext uri="{BB962C8B-B14F-4D97-AF65-F5344CB8AC3E}">
        <p14:creationId xmlns:p14="http://schemas.microsoft.com/office/powerpoint/2010/main" val="16751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8E6C6-BBFF-457B-A71E-23914FFAD41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37137" t="6064" r="7158" b="2911"/>
          <a:stretch/>
        </p:blipFill>
        <p:spPr>
          <a:xfrm>
            <a:off x="457200" y="1382712"/>
            <a:ext cx="4114800" cy="4637088"/>
          </a:xfrm>
          <a:prstGeom prst="rect">
            <a:avLst/>
          </a:prstGeom>
        </p:spPr>
      </p:pic>
      <p:sp>
        <p:nvSpPr>
          <p:cNvPr id="2" name="Title 1">
            <a:extLst>
              <a:ext uri="{FF2B5EF4-FFF2-40B4-BE49-F238E27FC236}">
                <a16:creationId xmlns:a16="http://schemas.microsoft.com/office/drawing/2014/main" id="{DA7B7F27-5297-4F76-86CB-E025101E7BEB}"/>
              </a:ext>
            </a:extLst>
          </p:cNvPr>
          <p:cNvSpPr>
            <a:spLocks noGrp="1"/>
          </p:cNvSpPr>
          <p:nvPr>
            <p:ph type="title"/>
          </p:nvPr>
        </p:nvSpPr>
        <p:spPr/>
        <p:txBody>
          <a:bodyPr/>
          <a:lstStyle/>
          <a:p>
            <a:r>
              <a:rPr lang="en-US" dirty="0"/>
              <a:t>Collaboration as the cornerstone</a:t>
            </a:r>
          </a:p>
        </p:txBody>
      </p:sp>
      <p:graphicFrame>
        <p:nvGraphicFramePr>
          <p:cNvPr id="4" name="Content Placeholder 3">
            <a:extLst>
              <a:ext uri="{FF2B5EF4-FFF2-40B4-BE49-F238E27FC236}">
                <a16:creationId xmlns:a16="http://schemas.microsoft.com/office/drawing/2014/main" id="{D52A7F0E-2DF0-461D-AD28-BDD28DA15A38}"/>
              </a:ext>
            </a:extLst>
          </p:cNvPr>
          <p:cNvGraphicFramePr>
            <a:graphicFrameLocks noGrp="1"/>
          </p:cNvGraphicFramePr>
          <p:nvPr>
            <p:ph idx="1"/>
            <p:extLst>
              <p:ext uri="{D42A27DB-BD31-4B8C-83A1-F6EECF244321}">
                <p14:modId xmlns:p14="http://schemas.microsoft.com/office/powerpoint/2010/main" val="620830403"/>
              </p:ext>
            </p:extLst>
          </p:nvPr>
        </p:nvGraphicFramePr>
        <p:xfrm>
          <a:off x="4572000" y="1382712"/>
          <a:ext cx="4114800" cy="463708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95752065"/>
                    </a:ext>
                  </a:extLst>
                </a:gridCol>
              </a:tblGrid>
              <a:tr h="1545696">
                <a:tc>
                  <a:txBody>
                    <a:bodyPr/>
                    <a:lstStyle/>
                    <a:p>
                      <a:r>
                        <a:rPr lang="en-US" sz="2000" b="0" dirty="0">
                          <a:solidFill>
                            <a:schemeClr val="bg1"/>
                          </a:solidFill>
                        </a:rPr>
                        <a:t>Solutions should solve problems for all parties, including the payer and payee</a:t>
                      </a:r>
                    </a:p>
                  </a:txBody>
                  <a:tcPr anchor="ctr">
                    <a:lnL w="57150" cap="flat" cmpd="sng" algn="ctr">
                      <a:solidFill>
                        <a:schemeClr val="bg2"/>
                      </a:solidFill>
                      <a:prstDash val="solid"/>
                      <a:round/>
                      <a:headEnd type="none" w="med" len="med"/>
                      <a:tailEnd type="none" w="med" len="med"/>
                    </a:lnL>
                    <a:lnR w="12700" cmpd="sng">
                      <a:noFill/>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105197503"/>
                  </a:ext>
                </a:extLst>
              </a:tr>
              <a:tr h="1545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Expedited design partnerships deliver solutions in weeks</a:t>
                      </a:r>
                    </a:p>
                  </a:txBody>
                  <a:tcPr anchor="ctr">
                    <a:lnL w="57150" cap="flat" cmpd="sng" algn="ctr">
                      <a:solidFill>
                        <a:schemeClr val="bg2"/>
                      </a:solid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093684368"/>
                  </a:ext>
                </a:extLst>
              </a:tr>
              <a:tr h="1545696">
                <a:tc>
                  <a:txBody>
                    <a:bodyPr/>
                    <a:lstStyle/>
                    <a:p>
                      <a:r>
                        <a:rPr lang="en-US" sz="2000" b="0" dirty="0">
                          <a:solidFill>
                            <a:schemeClr val="bg1"/>
                          </a:solidFill>
                        </a:rPr>
                        <a:t>Iterate toward perfection: release quickly, receive feedback and make adjustments</a:t>
                      </a:r>
                    </a:p>
                  </a:txBody>
                  <a:tcPr anchor="ctr">
                    <a:lnL w="57150" cap="flat" cmpd="sng" algn="ctr">
                      <a:solidFill>
                        <a:schemeClr val="bg2"/>
                      </a:solid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233365688"/>
                  </a:ext>
                </a:extLst>
              </a:tr>
            </a:tbl>
          </a:graphicData>
        </a:graphic>
      </p:graphicFrame>
    </p:spTree>
    <p:extLst>
      <p:ext uri="{BB962C8B-B14F-4D97-AF65-F5344CB8AC3E}">
        <p14:creationId xmlns:p14="http://schemas.microsoft.com/office/powerpoint/2010/main" val="336965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D7EEE8F-28EB-431E-B5CC-7688C25E5C0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l="22245" r="18805"/>
          <a:stretch/>
        </p:blipFill>
        <p:spPr>
          <a:xfrm>
            <a:off x="4686299" y="1335992"/>
            <a:ext cx="4038600" cy="4572000"/>
          </a:xfrm>
        </p:spPr>
      </p:pic>
      <p:graphicFrame>
        <p:nvGraphicFramePr>
          <p:cNvPr id="3" name="Table 2">
            <a:extLst>
              <a:ext uri="{FF2B5EF4-FFF2-40B4-BE49-F238E27FC236}">
                <a16:creationId xmlns:a16="http://schemas.microsoft.com/office/drawing/2014/main" id="{0B12705E-32A4-4C5C-9BAC-CE28C17457EB}"/>
              </a:ext>
            </a:extLst>
          </p:cNvPr>
          <p:cNvGraphicFramePr>
            <a:graphicFrameLocks noGrp="1"/>
          </p:cNvGraphicFramePr>
          <p:nvPr>
            <p:extLst>
              <p:ext uri="{D42A27DB-BD31-4B8C-83A1-F6EECF244321}">
                <p14:modId xmlns:p14="http://schemas.microsoft.com/office/powerpoint/2010/main" val="334625226"/>
              </p:ext>
            </p:extLst>
          </p:nvPr>
        </p:nvGraphicFramePr>
        <p:xfrm>
          <a:off x="419101" y="1335992"/>
          <a:ext cx="4038601" cy="4572000"/>
        </p:xfrm>
        <a:graphic>
          <a:graphicData uri="http://schemas.openxmlformats.org/drawingml/2006/table">
            <a:tbl>
              <a:tblPr firstRow="1" bandRow="1">
                <a:tableStyleId>{5C22544A-7EE6-4342-B048-85BDC9FD1C3A}</a:tableStyleId>
              </a:tblPr>
              <a:tblGrid>
                <a:gridCol w="4038601">
                  <a:extLst>
                    <a:ext uri="{9D8B030D-6E8A-4147-A177-3AD203B41FA5}">
                      <a16:colId xmlns:a16="http://schemas.microsoft.com/office/drawing/2014/main" val="2369508697"/>
                    </a:ext>
                  </a:extLst>
                </a:gridCol>
              </a:tblGrid>
              <a:tr h="2286000">
                <a:tc>
                  <a:txBody>
                    <a:bodyPr/>
                    <a:lstStyle/>
                    <a:p>
                      <a:pPr lvl="1" algn="l"/>
                      <a:r>
                        <a:rPr lang="en-US" sz="2000" b="0" dirty="0">
                          <a:solidFill>
                            <a:schemeClr val="tx2"/>
                          </a:solidFill>
                        </a:rPr>
                        <a:t>Be empowered to partner in innovation </a:t>
                      </a:r>
                    </a:p>
                  </a:txBody>
                  <a:tcPr anchor="ctr">
                    <a:lnL w="571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31908507"/>
                  </a:ext>
                </a:extLst>
              </a:tr>
              <a:tr h="2286000">
                <a:tc>
                  <a:txBody>
                    <a:bodyPr/>
                    <a:lstStyle/>
                    <a:p>
                      <a:pPr lvl="1" algn="l"/>
                      <a:r>
                        <a:rPr lang="en-US" sz="2000" b="0" dirty="0">
                          <a:solidFill>
                            <a:schemeClr val="tx2"/>
                          </a:solidFill>
                        </a:rPr>
                        <a:t>Assess opportunities to improve processes</a:t>
                      </a:r>
                    </a:p>
                  </a:txBody>
                  <a:tcPr anchor="ctr">
                    <a:lnL w="571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02721805"/>
                  </a:ext>
                </a:extLst>
              </a:tr>
            </a:tbl>
          </a:graphicData>
        </a:graphic>
      </p:graphicFrame>
      <p:sp>
        <p:nvSpPr>
          <p:cNvPr id="5" name="Title 4">
            <a:extLst>
              <a:ext uri="{FF2B5EF4-FFF2-40B4-BE49-F238E27FC236}">
                <a16:creationId xmlns:a16="http://schemas.microsoft.com/office/drawing/2014/main" id="{47481C91-73A1-4713-B53A-15AB8BB485F8}"/>
              </a:ext>
            </a:extLst>
          </p:cNvPr>
          <p:cNvSpPr>
            <a:spLocks noGrp="1"/>
          </p:cNvSpPr>
          <p:nvPr>
            <p:ph type="title"/>
          </p:nvPr>
        </p:nvSpPr>
        <p:spPr/>
        <p:txBody>
          <a:bodyPr/>
          <a:lstStyle/>
          <a:p>
            <a:r>
              <a:rPr lang="en-US" dirty="0"/>
              <a:t>Things to consider about receivables processing</a:t>
            </a:r>
          </a:p>
        </p:txBody>
      </p:sp>
      <p:sp>
        <p:nvSpPr>
          <p:cNvPr id="8" name="Rectangle 7">
            <a:extLst>
              <a:ext uri="{FF2B5EF4-FFF2-40B4-BE49-F238E27FC236}">
                <a16:creationId xmlns:a16="http://schemas.microsoft.com/office/drawing/2014/main" id="{69F392D4-CB15-4F82-8242-7115EE8E5E59}"/>
              </a:ext>
            </a:extLst>
          </p:cNvPr>
          <p:cNvSpPr/>
          <p:nvPr/>
        </p:nvSpPr>
        <p:spPr>
          <a:xfrm>
            <a:off x="457200" y="6163548"/>
            <a:ext cx="7315200" cy="471107"/>
          </a:xfrm>
          <a:prstGeom prst="rect">
            <a:avLst/>
          </a:prstGeom>
        </p:spPr>
        <p:txBody>
          <a:bodyPr wrap="none" anchor="b" anchorCtr="0">
            <a:noAutofit/>
          </a:bodyPr>
          <a:lstStyle/>
          <a:p>
            <a:pPr marL="0" marR="0" lvl="0" indent="0" algn="l" defTabSz="907499" rtl="0" eaLnBrk="1" fontAlgn="auto" latinLnBrk="0" hangingPunct="1">
              <a:lnSpc>
                <a:spcPct val="8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Arial Narrow" panose="020B0606020202030204" pitchFamily="34" charset="0"/>
                <a:ea typeface="+mn-ea"/>
                <a:cs typeface="+mn-cs"/>
              </a:rPr>
              <a:t>See end disclosures.</a:t>
            </a:r>
          </a:p>
        </p:txBody>
      </p:sp>
    </p:spTree>
    <p:extLst>
      <p:ext uri="{BB962C8B-B14F-4D97-AF65-F5344CB8AC3E}">
        <p14:creationId xmlns:p14="http://schemas.microsoft.com/office/powerpoint/2010/main" val="2770336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Business-to-Business_PowerPointTemplate">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siness-to-Business_PowerPointTemplate.potx" id="{AED9BEC0-EF95-4B23-B702-1770059E0EE6}" vid="{1F36634E-828E-47DD-846F-C8E5D2BD8B7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s and Statement Slides">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siness-to-Business_PowerPointTemplate.potx" id="{AED9BEC0-EF95-4B23-B702-1770059E0EE6}" vid="{3E3997E0-EECF-461D-9A49-FBD258FE8755}"/>
    </a:ext>
  </a:extLst>
</a:theme>
</file>

<file path=ppt/theme/theme3.xml><?xml version="1.0" encoding="utf-8"?>
<a:theme xmlns:a="http://schemas.openxmlformats.org/drawingml/2006/main" name="Content">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siness-to-Business_PowerPointTemplate.potx" id="{AED9BEC0-EF95-4B23-B702-1770059E0EE6}" vid="{176351D3-20D1-421A-A9F5-E01EFBB514E1}"/>
    </a:ext>
  </a:extLst>
</a:theme>
</file>

<file path=ppt/theme/theme4.xml><?xml version="1.0" encoding="utf-8"?>
<a:theme xmlns:a="http://schemas.openxmlformats.org/drawingml/2006/main" name="Specialty Slides">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siness-to-Business_PowerPointTemplate.potx" id="{AED9BEC0-EF95-4B23-B702-1770059E0EE6}" vid="{09F2785F-DA05-42E9-9599-632CC9BBE28C}"/>
    </a:ext>
  </a:extLst>
</a:theme>
</file>

<file path=ppt/theme/theme5.xml><?xml version="1.0" encoding="utf-8"?>
<a:theme xmlns:a="http://schemas.openxmlformats.org/drawingml/2006/main" name="Expanded Content">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siness-to-Business_PowerPointTemplate.potx" id="{AED9BEC0-EF95-4B23-B702-1770059E0EE6}" vid="{D272B037-D812-4926-9C70-385CC2914271}"/>
    </a:ext>
  </a:extLst>
</a:theme>
</file>

<file path=ppt/theme/theme6.xml><?xml version="1.0" encoding="utf-8"?>
<a:theme xmlns:a="http://schemas.openxmlformats.org/drawingml/2006/main" name="2_Content">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siness-to-Business_PowerPointTemplate.potx" id="{AED9BEC0-EF95-4B23-B702-1770059E0EE6}" vid="{176351D3-20D1-421A-A9F5-E01EFBB514E1}"/>
    </a:ext>
  </a:extLst>
</a:theme>
</file>

<file path=ppt/theme/theme7.xml><?xml version="1.0" encoding="utf-8"?>
<a:theme xmlns:a="http://schemas.openxmlformats.org/drawingml/2006/main" name="1_Content">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ontent">
  <a:themeElements>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siness-to-Business_PowerPointTemplate.potx" id="{AED9BEC0-EF95-4B23-B702-1770059E0EE6}" vid="{176351D3-20D1-421A-A9F5-E01EFBB514E1}"/>
    </a:ext>
  </a:extLst>
</a:theme>
</file>

<file path=ppt/theme/theme9.xml><?xml version="1.0" encoding="utf-8"?>
<a:theme xmlns:a="http://schemas.openxmlformats.org/drawingml/2006/main" name="USB B2B Template (2017)">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Lead xmlns="6d39ce4c-ff1b-4a95-b41d-9e164da9829c">
      <UserInfo>
        <DisplayName/>
        <AccountId xsi:nil="true"/>
        <AccountType/>
      </UserInfo>
    </Project_x0020_Lead>
    <Review_x0020_Assignment xmlns="6d39ce4c-ff1b-4a95-b41d-9e164da9829c">
      <UserInfo>
        <DisplayName/>
        <AccountId xsi:nil="true"/>
        <AccountType/>
      </UserInfo>
    </Review_x0020_Assignment>
    <Review_x0020_Complete xmlns="6d39ce4c-ff1b-4a95-b41d-9e164da9829c">
      <UserInfo>
        <DisplayName/>
        <AccountId xsi:nil="true"/>
        <AccountType/>
      </UserInfo>
    </Review_x0020_Complete>
    <Review_x0020_Status xmlns="6d39ce4c-ff1b-4a95-b41d-9e164da9829c">Approved - Final</Review_x0020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02D4E42A49024F928279CC38C61261" ma:contentTypeVersion="9" ma:contentTypeDescription="Create a new document." ma:contentTypeScope="" ma:versionID="8b3f21e61966e0520351d3eee4ee261c">
  <xsd:schema xmlns:xsd="http://www.w3.org/2001/XMLSchema" xmlns:xs="http://www.w3.org/2001/XMLSchema" xmlns:p="http://schemas.microsoft.com/office/2006/metadata/properties" xmlns:ns2="6d39ce4c-ff1b-4a95-b41d-9e164da9829c" targetNamespace="http://schemas.microsoft.com/office/2006/metadata/properties" ma:root="true" ma:fieldsID="e2fa8311351187792c2e91bfd08fc9c3" ns2:_="">
    <xsd:import namespace="6d39ce4c-ff1b-4a95-b41d-9e164da9829c"/>
    <xsd:element name="properties">
      <xsd:complexType>
        <xsd:sequence>
          <xsd:element name="documentManagement">
            <xsd:complexType>
              <xsd:all>
                <xsd:element ref="ns2:Project_x0020_Lead" minOccurs="0"/>
                <xsd:element ref="ns2:Review_x0020_Assignment" minOccurs="0"/>
                <xsd:element ref="ns2:Review_x0020_Complete" minOccurs="0"/>
                <xsd:element ref="ns2: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39ce4c-ff1b-4a95-b41d-9e164da9829c" elementFormDefault="qualified">
    <xsd:import namespace="http://schemas.microsoft.com/office/2006/documentManagement/types"/>
    <xsd:import namespace="http://schemas.microsoft.com/office/infopath/2007/PartnerControls"/>
    <xsd:element name="Project_x0020_Lead" ma:index="1" nillable="true" ma:displayName="Project Lead" ma:list="UserInfo" ma:SharePointGroup="0" ma:internalName="Project_x0020_Lead"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Assignment" ma:index="2" nillable="true" ma:displayName="Review Assignment" ma:list="UserInfo" ma:SharePointGroup="0" ma:internalName="Review_x0020_Assignment"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Complete" ma:index="3" nillable="true" ma:displayName="Review Complete" ma:list="UserInfo" ma:SharePointGroup="0" ma:internalName="Review_x0020_Complet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Status" ma:index="4" nillable="true" ma:displayName="Review Status" ma:format="Dropdown" ma:internalName="Review_x0020_Status">
      <xsd:simpleType>
        <xsd:union memberTypes="dms:Text">
          <xsd:simpleType>
            <xsd:restriction base="dms:Choice">
              <xsd:enumeration value="Approved - Final"/>
              <xsd:enumeration value="Reviews in proces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5" ma:displayName="Not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7746F8-93C8-4D7D-B1EC-D64297AB2C04}">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6d39ce4c-ff1b-4a95-b41d-9e164da9829c"/>
    <ds:schemaRef ds:uri="http://www.w3.org/XML/1998/namespace"/>
  </ds:schemaRefs>
</ds:datastoreItem>
</file>

<file path=customXml/itemProps2.xml><?xml version="1.0" encoding="utf-8"?>
<ds:datastoreItem xmlns:ds="http://schemas.openxmlformats.org/officeDocument/2006/customXml" ds:itemID="{DFE79130-BA1A-4F18-9962-0D422EF7D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39ce4c-ff1b-4a95-b41d-9e164da982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D6C31F-ABBC-41BA-8904-07FBB85509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Business-to-Business_PowerPointTemplate</Template>
  <TotalTime>11406</TotalTime>
  <Words>415</Words>
  <Application>Microsoft Office PowerPoint</Application>
  <PresentationFormat>On-screen Show (4:3)</PresentationFormat>
  <Paragraphs>69</Paragraphs>
  <Slides>11</Slides>
  <Notes>4</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11</vt:i4>
      </vt:variant>
    </vt:vector>
  </HeadingPairs>
  <TitlesOfParts>
    <vt:vector size="23" baseType="lpstr">
      <vt:lpstr>Arial</vt:lpstr>
      <vt:lpstr>Arial Narrow</vt:lpstr>
      <vt:lpstr>Calibri</vt:lpstr>
      <vt:lpstr>Business-to-Business_PowerPointTemplate</vt:lpstr>
      <vt:lpstr>Section Dividers and Statement Slides</vt:lpstr>
      <vt:lpstr>Content</vt:lpstr>
      <vt:lpstr>Specialty Slides</vt:lpstr>
      <vt:lpstr>Expanded Content</vt:lpstr>
      <vt:lpstr>2_Content</vt:lpstr>
      <vt:lpstr>1_Content</vt:lpstr>
      <vt:lpstr>3_Content</vt:lpstr>
      <vt:lpstr>USB B2B Template (2017)</vt:lpstr>
      <vt:lpstr>The impact of innovation on processing receivables </vt:lpstr>
      <vt:lpstr>Today’s presenters</vt:lpstr>
      <vt:lpstr>Catalysts of change: past, present and future</vt:lpstr>
      <vt:lpstr>Legacy payment rails</vt:lpstr>
      <vt:lpstr>Technological advancements in payments</vt:lpstr>
      <vt:lpstr>What’s the impact on receivables processing?</vt:lpstr>
      <vt:lpstr>The age of user experience driven innovation</vt:lpstr>
      <vt:lpstr>Collaboration as the cornerstone</vt:lpstr>
      <vt:lpstr>Things to consider about receivables processing</vt:lpstr>
      <vt:lpstr>Join us for next month’s webinar</vt:lpstr>
      <vt:lpstr>Disclosures</vt:lpstr>
    </vt:vector>
  </TitlesOfParts>
  <Company>US Bancorp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Business-to-Business (B2B) Presentation Template</dc:title>
  <dc:creator>Berry, Marissa N</dc:creator>
  <cp:lastModifiedBy>LaCasse, Aimee N</cp:lastModifiedBy>
  <cp:revision>700</cp:revision>
  <cp:lastPrinted>2019-04-18T16:33:36Z</cp:lastPrinted>
  <dcterms:created xsi:type="dcterms:W3CDTF">2018-04-24T20:52:31Z</dcterms:created>
  <dcterms:modified xsi:type="dcterms:W3CDTF">2020-06-11T22:35:04Z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0x010100FE02D4E42A49024F928279CC38C61261</vt:lpwstr>
  </property>
</Properties>
</file>